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2" r:id="rId3"/>
    <p:sldId id="296" r:id="rId4"/>
    <p:sldId id="310" r:id="rId5"/>
    <p:sldId id="312" r:id="rId6"/>
    <p:sldId id="313" r:id="rId7"/>
    <p:sldId id="314" r:id="rId8"/>
    <p:sldId id="315" r:id="rId9"/>
    <p:sldId id="316" r:id="rId10"/>
    <p:sldId id="317" r:id="rId11"/>
    <p:sldId id="319" r:id="rId12"/>
    <p:sldId id="318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C9961-B3D5-B14B-AB26-53067EFFA498}" v="325" dt="2021-04-09T20:11:23.763"/>
    <p1510:client id="{975C28B8-6A49-3642-9841-6D1DE32EDF2F}" v="4" dt="2021-04-09T20:19:51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7"/>
  </p:normalViewPr>
  <p:slideViewPr>
    <p:cSldViewPr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o Blanco Blanco" userId="a560ad78-b702-45c2-b20a-c5bb4da725c8" providerId="ADAL" clId="{975C28B8-6A49-3642-9841-6D1DE32EDF2F}"/>
    <pc:docChg chg="modSld">
      <pc:chgData name="Alfredo Blanco Blanco" userId="a560ad78-b702-45c2-b20a-c5bb4da725c8" providerId="ADAL" clId="{975C28B8-6A49-3642-9841-6D1DE32EDF2F}" dt="2021-04-09T20:56:58.805" v="143" actId="20577"/>
      <pc:docMkLst>
        <pc:docMk/>
      </pc:docMkLst>
      <pc:sldChg chg="modSp mod">
        <pc:chgData name="Alfredo Blanco Blanco" userId="a560ad78-b702-45c2-b20a-c5bb4da725c8" providerId="ADAL" clId="{975C28B8-6A49-3642-9841-6D1DE32EDF2F}" dt="2021-04-09T20:48:41.264" v="34" actId="20577"/>
        <pc:sldMkLst>
          <pc:docMk/>
          <pc:sldMk cId="0" sldId="296"/>
        </pc:sldMkLst>
        <pc:spChg chg="mod">
          <ac:chgData name="Alfredo Blanco Blanco" userId="a560ad78-b702-45c2-b20a-c5bb4da725c8" providerId="ADAL" clId="{975C28B8-6A49-3642-9841-6D1DE32EDF2F}" dt="2021-04-09T20:48:41.264" v="34" actId="20577"/>
          <ac:spMkLst>
            <pc:docMk/>
            <pc:sldMk cId="0" sldId="296"/>
            <ac:spMk id="17428" creationId="{7131C3AF-2BF7-7F4F-9EFD-6C906C167628}"/>
          </ac:spMkLst>
        </pc:spChg>
      </pc:sldChg>
      <pc:sldChg chg="modSp mod">
        <pc:chgData name="Alfredo Blanco Blanco" userId="a560ad78-b702-45c2-b20a-c5bb4da725c8" providerId="ADAL" clId="{975C28B8-6A49-3642-9841-6D1DE32EDF2F}" dt="2021-04-09T20:50:35.771" v="119" actId="20577"/>
        <pc:sldMkLst>
          <pc:docMk/>
          <pc:sldMk cId="0" sldId="312"/>
        </pc:sldMkLst>
        <pc:spChg chg="mod">
          <ac:chgData name="Alfredo Blanco Blanco" userId="a560ad78-b702-45c2-b20a-c5bb4da725c8" providerId="ADAL" clId="{975C28B8-6A49-3642-9841-6D1DE32EDF2F}" dt="2021-04-09T20:50:35.771" v="119" actId="20577"/>
          <ac:spMkLst>
            <pc:docMk/>
            <pc:sldMk cId="0" sldId="312"/>
            <ac:spMk id="21524" creationId="{B0CC06D4-4E40-2C42-A9F5-D2539DD6E26E}"/>
          </ac:spMkLst>
        </pc:spChg>
      </pc:sldChg>
      <pc:sldChg chg="modSp mod">
        <pc:chgData name="Alfredo Blanco Blanco" userId="a560ad78-b702-45c2-b20a-c5bb4da725c8" providerId="ADAL" clId="{975C28B8-6A49-3642-9841-6D1DE32EDF2F}" dt="2021-04-09T20:51:30.691" v="120" actId="20577"/>
        <pc:sldMkLst>
          <pc:docMk/>
          <pc:sldMk cId="0" sldId="313"/>
        </pc:sldMkLst>
        <pc:spChg chg="mod">
          <ac:chgData name="Alfredo Blanco Blanco" userId="a560ad78-b702-45c2-b20a-c5bb4da725c8" providerId="ADAL" clId="{975C28B8-6A49-3642-9841-6D1DE32EDF2F}" dt="2021-04-09T20:51:30.691" v="120" actId="20577"/>
          <ac:spMkLst>
            <pc:docMk/>
            <pc:sldMk cId="0" sldId="313"/>
            <ac:spMk id="23572" creationId="{5EC7BDB9-377C-1D45-B1E1-331BF15B6073}"/>
          </ac:spMkLst>
        </pc:spChg>
      </pc:sldChg>
      <pc:sldChg chg="modSp mod">
        <pc:chgData name="Alfredo Blanco Blanco" userId="a560ad78-b702-45c2-b20a-c5bb4da725c8" providerId="ADAL" clId="{975C28B8-6A49-3642-9841-6D1DE32EDF2F}" dt="2021-04-09T20:54:34.604" v="132" actId="20577"/>
        <pc:sldMkLst>
          <pc:docMk/>
          <pc:sldMk cId="0" sldId="316"/>
        </pc:sldMkLst>
        <pc:spChg chg="mod">
          <ac:chgData name="Alfredo Blanco Blanco" userId="a560ad78-b702-45c2-b20a-c5bb4da725c8" providerId="ADAL" clId="{975C28B8-6A49-3642-9841-6D1DE32EDF2F}" dt="2021-04-09T20:18:39.792" v="6" actId="20577"/>
          <ac:spMkLst>
            <pc:docMk/>
            <pc:sldMk cId="0" sldId="316"/>
            <ac:spMk id="2" creationId="{259B9025-65D1-9D40-8525-FA4B39883AF2}"/>
          </ac:spMkLst>
        </pc:spChg>
        <pc:spChg chg="mod">
          <ac:chgData name="Alfredo Blanco Blanco" userId="a560ad78-b702-45c2-b20a-c5bb4da725c8" providerId="ADAL" clId="{975C28B8-6A49-3642-9841-6D1DE32EDF2F}" dt="2021-04-09T20:54:34.604" v="132" actId="20577"/>
          <ac:spMkLst>
            <pc:docMk/>
            <pc:sldMk cId="0" sldId="316"/>
            <ac:spMk id="29716" creationId="{8D5F8981-C6E6-6947-94F6-8CA0D2265C8E}"/>
          </ac:spMkLst>
        </pc:spChg>
      </pc:sldChg>
      <pc:sldChg chg="modSp mod">
        <pc:chgData name="Alfredo Blanco Blanco" userId="a560ad78-b702-45c2-b20a-c5bb4da725c8" providerId="ADAL" clId="{975C28B8-6A49-3642-9841-6D1DE32EDF2F}" dt="2021-04-09T20:56:58.805" v="143" actId="20577"/>
        <pc:sldMkLst>
          <pc:docMk/>
          <pc:sldMk cId="0" sldId="317"/>
        </pc:sldMkLst>
        <pc:spChg chg="mod">
          <ac:chgData name="Alfredo Blanco Blanco" userId="a560ad78-b702-45c2-b20a-c5bb4da725c8" providerId="ADAL" clId="{975C28B8-6A49-3642-9841-6D1DE32EDF2F}" dt="2021-04-09T20:56:58.805" v="143" actId="20577"/>
          <ac:spMkLst>
            <pc:docMk/>
            <pc:sldMk cId="0" sldId="317"/>
            <ac:spMk id="2" creationId="{284BBC0D-C0DA-C742-8830-8A276064E4D3}"/>
          </ac:spMkLst>
        </pc:spChg>
      </pc:sldChg>
      <pc:sldChg chg="modSp">
        <pc:chgData name="Alfredo Blanco Blanco" userId="a560ad78-b702-45c2-b20a-c5bb4da725c8" providerId="ADAL" clId="{975C28B8-6A49-3642-9841-6D1DE32EDF2F}" dt="2021-04-09T20:19:51.448" v="10" actId="20577"/>
        <pc:sldMkLst>
          <pc:docMk/>
          <pc:sldMk cId="0" sldId="319"/>
        </pc:sldMkLst>
        <pc:spChg chg="mod">
          <ac:chgData name="Alfredo Blanco Blanco" userId="a560ad78-b702-45c2-b20a-c5bb4da725c8" providerId="ADAL" clId="{975C28B8-6A49-3642-9841-6D1DE32EDF2F}" dt="2021-04-09T20:19:51.448" v="10" actId="20577"/>
          <ac:spMkLst>
            <pc:docMk/>
            <pc:sldMk cId="0" sldId="319"/>
            <ac:spMk id="22" creationId="{B4B11C48-6ACD-DE44-83E2-A63FA3FACA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9C5429EE-2CF1-A049-85BD-6880B26C4F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BCF3C1A-A413-F349-97B1-68F6E75B10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E375D58B-77DF-F149-8DF4-FBE379F89940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16556EA2-E00A-DC4D-8757-2B72DC8F3A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DA14166B-1E37-5441-9054-F7523F4C8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4D06491C-BCF7-D44A-86FD-AE9F5942EB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132F974-E043-6544-A8A7-2ED73423B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D3BC8E-E308-1249-B116-BACFE3B9DC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4BCA9D66-63CE-8E49-B310-50302C7D5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30C8DEA-4D6F-DE46-ABCB-E78790A71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7E6756A3-AB07-E847-9ADF-6BA0A0C8D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88702E9-0F44-5B43-BE1E-D5150DEAB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32904F6E-CB69-064F-B300-3D60D7EFE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45E7EF5-76C4-4A41-9B05-7770FA04B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E60F3537-7E20-784B-9E8A-138BFD68F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30A540D-D2C4-514F-A0A3-30BFBDBC8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7C9257E2-4BBD-FA4C-A1AD-FAD73BFCC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33DE450-7D6E-D648-953C-953657BAB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77DBDF11-01AE-8749-9EB6-2AA593952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EA9D93C-E3B9-9F41-8F08-C81D51BA7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59CFDF3D-C51B-7143-9331-08608A4DE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68C7A6E-2A2D-CA46-AAB4-FA8845F0D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B2A42064-0FE4-3F45-9041-85B148F76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4F06622-3BEB-A648-A3DA-3BAA1B683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89BBF4CC-1059-9D44-AE71-9658BDCE0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A9CDF57-6313-EB41-89EB-6F307B316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113A9FB0-4B22-E24A-BA0B-0ECA8F918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55D9D8F-3EB0-234F-8A2E-BE1273A01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B5AA1618-2EE9-3348-ACD1-422B10BE47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DA10CF5-47B3-344B-ABD6-F09E90414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DEDAD4A-2D03-7742-BC41-D6123415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D275-12FE-AF4B-B376-A0ACDA6E81A7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90C2A14-28EE-734B-AB64-2DFFBD3C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0BEAB59-B755-B34A-B2A3-8820DC11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4680-4A10-5942-8BBA-9A24B36865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067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3AEEA3A-6D5F-294F-96B4-FEBCA077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F71-1F38-E049-BC02-2170850EA432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F4BB1E4-806C-5441-8952-EB979616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35B06BD-477F-0444-BEEE-D9D7113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9B71-24D8-4940-8830-D323F2347D4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2111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494750F-D68B-EA45-A48F-9AF32361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7049-C00A-854E-8BF1-988A4FF8B46D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3328883-AE53-0249-8A81-55BC878A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3956717-A0DD-724C-AD3C-3B7CDDE7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D1F3-0E95-9446-AE0E-66C295DBB6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189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6DAAD8B-5E94-EA41-8B5E-D0C6BD64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8299-4563-CD43-8F09-3A7020A80D46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F1D7C06-B1DE-2B40-82C7-2638D866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A582131-F30F-E54F-8717-A4338CF7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9C90-205C-A646-A838-D576CE537E1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79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59643AE-B7C7-D545-9AEF-C08A137C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CBB6-D8C6-3C4B-B761-BD9AE1801E3E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012B4B5-AB49-8543-8195-659E54DD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D0C700A-D96E-8A46-892A-AEA98A36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20A1-FF15-A042-B223-3E721E9425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0015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1EF2344-67D0-A24D-BE33-B8023D4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FA9B-6A26-DE4C-881A-1E07D19BCDF1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FDF09E0-508F-9840-952D-53D7091D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3DA7382-3017-E841-95D6-BFE8816A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1BA1-8915-C64C-9CF8-1F91FE37B4B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165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F9677F1A-A2B0-6A40-BA77-55F2048F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54C8-EC46-6D4C-AF99-2D1D3A292C47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56AC6088-0341-BB42-A512-316B7AFE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EC97CF0-39F3-974A-A742-68845B61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5788-3047-4F4C-85FF-BB28DE274A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547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34C0A783-1E60-3145-B25E-1575BF06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AC17-CDD4-8D42-B38E-B5944A981596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E401E1E2-2C88-C544-9637-FF9E8F96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161F5448-0B87-2A4F-8400-9F70D335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444A-F75F-5344-A4ED-D23538E412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618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8E8432BA-AF63-DF4D-9A0C-175D31A0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311F-A51D-4B4D-92D3-961E816AE137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7AABE1C9-2D06-9B40-9041-05C52185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E15372B3-D2BE-BD45-8C22-976759D6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1820-1439-CC42-84EE-C1BCD7EF53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853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72B5F6E-0D6B-9A42-9BE6-D5694B90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8801-EA22-CA48-B16B-A85BFC940D1D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CF61445-04CA-B241-9752-EA30AE91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0778407-1C42-F942-9825-B3B7C080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7841-0398-664F-B0EF-9BA477A1A5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899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F9B51C6-CCAB-D44C-A754-37C0E1A9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E358-7FB1-8D41-825F-5B35DFBD7D06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22D5E54-1FFB-074B-8A90-8B93E7EC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FEE0A9F-36E5-7F4C-939B-50CF0159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B209-0C5A-AB45-A74C-D7D95416180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094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41EF41DA-776C-DE41-9321-1DB03E17DC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E814DD20-591B-5A4C-AF9B-7114356BFC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1E5CE95-FF76-8042-93EB-A2853060C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0D26C88-B5DD-2E45-B508-81B633BDAF6B}" type="datetimeFigureOut">
              <a:rPr lang="es-ES" altLang="es-ES"/>
              <a:pPr>
                <a:defRPr/>
              </a:pPr>
              <a:t>8/5/23</a:t>
            </a:fld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41807C8-97D4-A447-BA54-B94E31B0D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F2F7269-FC05-C744-BF60-D5C20E4A9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E3760F-E0F3-9C4D-8753-BF2CB392E6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4K02OxmV3-0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5 Grupo">
            <a:extLst>
              <a:ext uri="{FF2B5EF4-FFF2-40B4-BE49-F238E27FC236}">
                <a16:creationId xmlns:a16="http://schemas.microsoft.com/office/drawing/2014/main" id="{CADEF596-D3F4-A644-B1B2-6EA33AC72B1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294188"/>
            <a:ext cx="2520950" cy="1943100"/>
            <a:chOff x="1835696" y="548680"/>
            <a:chExt cx="5380707" cy="4464645"/>
          </a:xfrm>
        </p:grpSpPr>
        <p:pic>
          <p:nvPicPr>
            <p:cNvPr id="14357" name="Picture 5" descr="C:\Users\4CPM\Desktop\CD Marca Maristas\2 Editables\Logotipo a dos tintas sin claim para web.jpg">
              <a:extLst>
                <a:ext uri="{FF2B5EF4-FFF2-40B4-BE49-F238E27FC236}">
                  <a16:creationId xmlns:a16="http://schemas.microsoft.com/office/drawing/2014/main" id="{746172B5-2F8C-1B49-88FC-20E3EAB73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548680"/>
              <a:ext cx="5380707" cy="4015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Rectángulo">
              <a:extLst>
                <a:ext uri="{FF2B5EF4-FFF2-40B4-BE49-F238E27FC236}">
                  <a16:creationId xmlns:a16="http://schemas.microsoft.com/office/drawing/2014/main" id="{503783C4-4FBE-5F43-B117-2CD89BEFCBC6}"/>
                </a:ext>
              </a:extLst>
            </p:cNvPr>
            <p:cNvSpPr/>
            <p:nvPr/>
          </p:nvSpPr>
          <p:spPr bwMode="auto">
            <a:xfrm>
              <a:off x="2160978" y="4294749"/>
              <a:ext cx="4750473" cy="718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_tradnl" altLang="es-ES" sz="1600" dirty="0">
                  <a:solidFill>
                    <a:srgbClr val="404040"/>
                  </a:solidFill>
                  <a:latin typeface="Calibri" panose="020F0502020204030204" pitchFamily="34" charset="0"/>
                </a:rPr>
                <a:t>San José del Parque</a:t>
              </a:r>
            </a:p>
          </p:txBody>
        </p:sp>
      </p:grpSp>
      <p:sp>
        <p:nvSpPr>
          <p:cNvPr id="14338" name="Rectangle 7">
            <a:extLst>
              <a:ext uri="{FF2B5EF4-FFF2-40B4-BE49-F238E27FC236}">
                <a16:creationId xmlns:a16="http://schemas.microsoft.com/office/drawing/2014/main" id="{575B2349-9D8C-BF4A-B548-32B3A8387A0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7CD4435B-C54F-F142-847C-661AD94684D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2DB81A14-7472-624C-B006-5376989640C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1" name="Rectangle 10">
            <a:extLst>
              <a:ext uri="{FF2B5EF4-FFF2-40B4-BE49-F238E27FC236}">
                <a16:creationId xmlns:a16="http://schemas.microsoft.com/office/drawing/2014/main" id="{ADFA7DA2-DDF6-7C40-89C6-FBCA4FC9067B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2" name="Rectangle 11">
            <a:extLst>
              <a:ext uri="{FF2B5EF4-FFF2-40B4-BE49-F238E27FC236}">
                <a16:creationId xmlns:a16="http://schemas.microsoft.com/office/drawing/2014/main" id="{4A2DC622-5557-D440-B8DF-8E8A0616797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3" name="Rectangle 12">
            <a:extLst>
              <a:ext uri="{FF2B5EF4-FFF2-40B4-BE49-F238E27FC236}">
                <a16:creationId xmlns:a16="http://schemas.microsoft.com/office/drawing/2014/main" id="{C15E0716-7AC8-E441-B11D-7A252746D4C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4" name="Rectangle 13">
            <a:extLst>
              <a:ext uri="{FF2B5EF4-FFF2-40B4-BE49-F238E27FC236}">
                <a16:creationId xmlns:a16="http://schemas.microsoft.com/office/drawing/2014/main" id="{AE008354-927D-2E48-8250-9F8974743EF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5" name="Rectangle 14">
            <a:extLst>
              <a:ext uri="{FF2B5EF4-FFF2-40B4-BE49-F238E27FC236}">
                <a16:creationId xmlns:a16="http://schemas.microsoft.com/office/drawing/2014/main" id="{81326063-BEC8-8148-9B97-8C109AB360E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6" name="Rectangle 15">
            <a:extLst>
              <a:ext uri="{FF2B5EF4-FFF2-40B4-BE49-F238E27FC236}">
                <a16:creationId xmlns:a16="http://schemas.microsoft.com/office/drawing/2014/main" id="{3EC4E17D-A64B-554D-8150-B45C5A3E036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7" name="Rectangle 16">
            <a:extLst>
              <a:ext uri="{FF2B5EF4-FFF2-40B4-BE49-F238E27FC236}">
                <a16:creationId xmlns:a16="http://schemas.microsoft.com/office/drawing/2014/main" id="{4831D098-E000-4C4E-A752-A3D907A7026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8" name="Rectangle 17">
            <a:extLst>
              <a:ext uri="{FF2B5EF4-FFF2-40B4-BE49-F238E27FC236}">
                <a16:creationId xmlns:a16="http://schemas.microsoft.com/office/drawing/2014/main" id="{9AF7C7B3-ADB2-1A41-B1B7-735B1171307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49" name="Rectangle 18">
            <a:extLst>
              <a:ext uri="{FF2B5EF4-FFF2-40B4-BE49-F238E27FC236}">
                <a16:creationId xmlns:a16="http://schemas.microsoft.com/office/drawing/2014/main" id="{BD54AA09-D047-264C-ABB1-2087BDAB749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50" name="Rectangle 19">
            <a:extLst>
              <a:ext uri="{FF2B5EF4-FFF2-40B4-BE49-F238E27FC236}">
                <a16:creationId xmlns:a16="http://schemas.microsoft.com/office/drawing/2014/main" id="{320D8DBF-2D2B-7C4C-A368-7E8270B2E30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51" name="Rectangle 20">
            <a:extLst>
              <a:ext uri="{FF2B5EF4-FFF2-40B4-BE49-F238E27FC236}">
                <a16:creationId xmlns:a16="http://schemas.microsoft.com/office/drawing/2014/main" id="{8249BCAC-0983-354E-B07C-167120F19917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52" name="Rectangle 21">
            <a:extLst>
              <a:ext uri="{FF2B5EF4-FFF2-40B4-BE49-F238E27FC236}">
                <a16:creationId xmlns:a16="http://schemas.microsoft.com/office/drawing/2014/main" id="{1979D136-8D99-FA48-9866-820C3E97A92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353" name="36 CuadroTexto">
            <a:extLst>
              <a:ext uri="{FF2B5EF4-FFF2-40B4-BE49-F238E27FC236}">
                <a16:creationId xmlns:a16="http://schemas.microsoft.com/office/drawing/2014/main" id="{FAD1EC06-7B93-B64D-87DB-691E2BEDF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908" y="836613"/>
            <a:ext cx="26164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err="1">
                <a:solidFill>
                  <a:srgbClr val="1C1C1C"/>
                </a:solidFill>
              </a:rPr>
              <a:t>Bully</a:t>
            </a:r>
            <a:r>
              <a:rPr lang="es-ES" altLang="es-ES" sz="4000" dirty="0">
                <a:solidFill>
                  <a:srgbClr val="1C1C1C"/>
                </a:solidFill>
              </a:rPr>
              <a:t> Dance</a:t>
            </a:r>
          </a:p>
        </p:txBody>
      </p:sp>
      <p:cxnSp>
        <p:nvCxnSpPr>
          <p:cNvPr id="41" name="40 Conector recto">
            <a:extLst>
              <a:ext uri="{FF2B5EF4-FFF2-40B4-BE49-F238E27FC236}">
                <a16:creationId xmlns:a16="http://schemas.microsoft.com/office/drawing/2014/main" id="{E6FD4B68-797F-7442-90C8-CBC2C83E1FAF}"/>
              </a:ext>
            </a:extLst>
          </p:cNvPr>
          <p:cNvCxnSpPr/>
          <p:nvPr/>
        </p:nvCxnSpPr>
        <p:spPr>
          <a:xfrm>
            <a:off x="4402138" y="981075"/>
            <a:ext cx="0" cy="3671888"/>
          </a:xfrm>
          <a:prstGeom prst="line">
            <a:avLst/>
          </a:prstGeom>
          <a:ln w="4127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>
            <a:extLst>
              <a:ext uri="{FF2B5EF4-FFF2-40B4-BE49-F238E27FC236}">
                <a16:creationId xmlns:a16="http://schemas.microsoft.com/office/drawing/2014/main" id="{90464E9C-621A-744A-B150-4B9B264E20AB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4" name="43 Rectángulo">
            <a:extLst>
              <a:ext uri="{FF2B5EF4-FFF2-40B4-BE49-F238E27FC236}">
                <a16:creationId xmlns:a16="http://schemas.microsoft.com/office/drawing/2014/main" id="{4EA7CDF9-F712-CC4D-B4AA-86D5AFD1E0B3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5" descr="C:\Users\4CPM\Desktop\fondomaristas.jpg">
            <a:extLst>
              <a:ext uri="{FF2B5EF4-FFF2-40B4-BE49-F238E27FC236}">
                <a16:creationId xmlns:a16="http://schemas.microsoft.com/office/drawing/2014/main" id="{BF08627D-BE75-4C46-AA7D-11DE3F09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7">
            <a:extLst>
              <a:ext uri="{FF2B5EF4-FFF2-40B4-BE49-F238E27FC236}">
                <a16:creationId xmlns:a16="http://schemas.microsoft.com/office/drawing/2014/main" id="{76694F82-99F4-E348-B900-C8D340E0B19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47" name="Rectangle 8">
            <a:extLst>
              <a:ext uri="{FF2B5EF4-FFF2-40B4-BE49-F238E27FC236}">
                <a16:creationId xmlns:a16="http://schemas.microsoft.com/office/drawing/2014/main" id="{5F325B1C-80F3-CB45-A56D-4861AF8EB80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48" name="Rectangle 9">
            <a:extLst>
              <a:ext uri="{FF2B5EF4-FFF2-40B4-BE49-F238E27FC236}">
                <a16:creationId xmlns:a16="http://schemas.microsoft.com/office/drawing/2014/main" id="{4F0C010E-1E8F-ED49-B0D0-39211A5A1B3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49" name="Rectangle 10">
            <a:extLst>
              <a:ext uri="{FF2B5EF4-FFF2-40B4-BE49-F238E27FC236}">
                <a16:creationId xmlns:a16="http://schemas.microsoft.com/office/drawing/2014/main" id="{51BD094F-31B1-D045-9109-C3127853BD4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0" name="Rectangle 11">
            <a:extLst>
              <a:ext uri="{FF2B5EF4-FFF2-40B4-BE49-F238E27FC236}">
                <a16:creationId xmlns:a16="http://schemas.microsoft.com/office/drawing/2014/main" id="{7DE12B8F-E601-B847-9A19-52C248C9478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1" name="Rectangle 12">
            <a:extLst>
              <a:ext uri="{FF2B5EF4-FFF2-40B4-BE49-F238E27FC236}">
                <a16:creationId xmlns:a16="http://schemas.microsoft.com/office/drawing/2014/main" id="{A24E4327-388F-5D4A-AEBD-7D82C34092CD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2" name="Rectangle 13">
            <a:extLst>
              <a:ext uri="{FF2B5EF4-FFF2-40B4-BE49-F238E27FC236}">
                <a16:creationId xmlns:a16="http://schemas.microsoft.com/office/drawing/2014/main" id="{96B0AFAC-B89C-D240-A2F2-4E7A3B0F586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3" name="Rectangle 14">
            <a:extLst>
              <a:ext uri="{FF2B5EF4-FFF2-40B4-BE49-F238E27FC236}">
                <a16:creationId xmlns:a16="http://schemas.microsoft.com/office/drawing/2014/main" id="{687AF635-FFAA-2040-8799-725A2E5E83A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4" name="Rectangle 15">
            <a:extLst>
              <a:ext uri="{FF2B5EF4-FFF2-40B4-BE49-F238E27FC236}">
                <a16:creationId xmlns:a16="http://schemas.microsoft.com/office/drawing/2014/main" id="{633FF163-0F1A-E241-8CC0-C7028343442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5" name="Rectangle 16">
            <a:extLst>
              <a:ext uri="{FF2B5EF4-FFF2-40B4-BE49-F238E27FC236}">
                <a16:creationId xmlns:a16="http://schemas.microsoft.com/office/drawing/2014/main" id="{DA356068-867B-6344-8256-7CAC46F71A8B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6" name="Rectangle 17">
            <a:extLst>
              <a:ext uri="{FF2B5EF4-FFF2-40B4-BE49-F238E27FC236}">
                <a16:creationId xmlns:a16="http://schemas.microsoft.com/office/drawing/2014/main" id="{78A090DC-6C5B-9A41-B300-E8511046043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7" name="Rectangle 18">
            <a:extLst>
              <a:ext uri="{FF2B5EF4-FFF2-40B4-BE49-F238E27FC236}">
                <a16:creationId xmlns:a16="http://schemas.microsoft.com/office/drawing/2014/main" id="{AE9F69D4-EA12-8844-8111-A6AFD9CD1A2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8" name="Rectangle 19">
            <a:extLst>
              <a:ext uri="{FF2B5EF4-FFF2-40B4-BE49-F238E27FC236}">
                <a16:creationId xmlns:a16="http://schemas.microsoft.com/office/drawing/2014/main" id="{3CA22263-12D5-064D-B300-A1FA7F3ED34A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59" name="Rectangle 20">
            <a:extLst>
              <a:ext uri="{FF2B5EF4-FFF2-40B4-BE49-F238E27FC236}">
                <a16:creationId xmlns:a16="http://schemas.microsoft.com/office/drawing/2014/main" id="{635C6B49-BB3A-CC47-A9DB-FD692018BF9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1760" name="Rectangle 21">
            <a:extLst>
              <a:ext uri="{FF2B5EF4-FFF2-40B4-BE49-F238E27FC236}">
                <a16:creationId xmlns:a16="http://schemas.microsoft.com/office/drawing/2014/main" id="{1D7A6F4F-5E4E-5542-AED5-D6C4B01CC35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6D5729AD-9B83-F64A-AA65-1B0E8B337BF0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D3A474CD-7AF8-2B48-AFF7-A4D627A87296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1764" name="3 CuadroTexto">
            <a:extLst>
              <a:ext uri="{FF2B5EF4-FFF2-40B4-BE49-F238E27FC236}">
                <a16:creationId xmlns:a16="http://schemas.microsoft.com/office/drawing/2014/main" id="{4EFDEF68-33E5-F944-A979-A57FD10B6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38" y="260648"/>
            <a:ext cx="381723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ES" sz="2000" dirty="0"/>
          </a:p>
          <a:p>
            <a:pPr lvl="0">
              <a:buNone/>
            </a:pPr>
            <a:r>
              <a:rPr lang="es-ES" b="1" dirty="0"/>
              <a:t>Emociones:</a:t>
            </a:r>
            <a:r>
              <a:rPr lang="es-ES" sz="2000" dirty="0"/>
              <a:t> </a:t>
            </a:r>
          </a:p>
          <a:p>
            <a:pPr lvl="0">
              <a:buNone/>
            </a:pPr>
            <a:endParaRPr lang="es-ES" sz="2000" dirty="0"/>
          </a:p>
          <a:p>
            <a:r>
              <a:rPr lang="es-ES" sz="2000" dirty="0"/>
              <a:t> ¿Cómo se siente cada personaje?</a:t>
            </a:r>
          </a:p>
          <a:p>
            <a:r>
              <a:rPr lang="es-ES" sz="2000" dirty="0"/>
              <a:t> ¿Qué siente el agresor cuando el maestro le castiga? </a:t>
            </a:r>
          </a:p>
          <a:p>
            <a:r>
              <a:rPr lang="es-ES" sz="2000" dirty="0"/>
              <a:t> ¿Y cuando la víctima cae de la azotea? ¿Y los espectadores?</a:t>
            </a:r>
          </a:p>
        </p:txBody>
      </p:sp>
      <p:pic>
        <p:nvPicPr>
          <p:cNvPr id="6146" name="Picture 2" descr="Piensa antes de actuar! - YouTube">
            <a:extLst>
              <a:ext uri="{FF2B5EF4-FFF2-40B4-BE49-F238E27FC236}">
                <a16:creationId xmlns:a16="http://schemas.microsoft.com/office/drawing/2014/main" id="{19DDE43D-7B12-904C-8683-336C49D9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440"/>
            <a:ext cx="4847176" cy="27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84BBC0D-C0DA-C742-8830-8A276064E4D3}"/>
              </a:ext>
            </a:extLst>
          </p:cNvPr>
          <p:cNvSpPr/>
          <p:nvPr/>
        </p:nvSpPr>
        <p:spPr>
          <a:xfrm>
            <a:off x="900345" y="3918535"/>
            <a:ext cx="6946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000" dirty="0">
                <a:sym typeface="Wingdings" pitchFamily="2" charset="2"/>
              </a:rPr>
              <a:t></a:t>
            </a:r>
            <a:r>
              <a:rPr lang="es-ES" sz="2000" dirty="0"/>
              <a:t> A veces las emociones/sentimientos nos impulsan a hacer cosas que, si las pensamos con un poco más de calma, jamás haríamos. </a:t>
            </a:r>
          </a:p>
          <a:p>
            <a:r>
              <a:rPr lang="es-ES" sz="2000" dirty="0"/>
              <a:t> Así que, antes de actuar impulsivamente y movido por los sentimientos, </a:t>
            </a:r>
            <a:r>
              <a:rPr lang="es-ES" sz="2000" b="1" dirty="0"/>
              <a:t>respira hondo 3 veces</a:t>
            </a:r>
            <a:r>
              <a:rPr lang="es-ES" sz="2000" dirty="0"/>
              <a:t> y </a:t>
            </a:r>
            <a:r>
              <a:rPr lang="es-ES" sz="2000" b="1" dirty="0"/>
              <a:t>piensa con la </a:t>
            </a:r>
            <a:r>
              <a:rPr lang="es-ES" sz="2000" b="1"/>
              <a:t>cabeza en las </a:t>
            </a:r>
            <a:r>
              <a:rPr lang="es-ES" sz="2000" b="1" dirty="0"/>
              <a:t>consecuencias</a:t>
            </a:r>
            <a:r>
              <a:rPr lang="es-ES" sz="2000" dirty="0"/>
              <a:t> de lo que decidas hacer.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5" descr="C:\Users\4CPM\Desktop\fondomaristas.jpg">
            <a:extLst>
              <a:ext uri="{FF2B5EF4-FFF2-40B4-BE49-F238E27FC236}">
                <a16:creationId xmlns:a16="http://schemas.microsoft.com/office/drawing/2014/main" id="{B6E379D9-59A8-4D4B-A399-A97432D6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7">
            <a:extLst>
              <a:ext uri="{FF2B5EF4-FFF2-40B4-BE49-F238E27FC236}">
                <a16:creationId xmlns:a16="http://schemas.microsoft.com/office/drawing/2014/main" id="{E21FE438-0B7A-D94A-B964-2FAB40DE287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795" name="Rectangle 8">
            <a:extLst>
              <a:ext uri="{FF2B5EF4-FFF2-40B4-BE49-F238E27FC236}">
                <a16:creationId xmlns:a16="http://schemas.microsoft.com/office/drawing/2014/main" id="{85AC449E-EE58-0146-98F2-2CBB20009B3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796" name="Rectangle 9">
            <a:extLst>
              <a:ext uri="{FF2B5EF4-FFF2-40B4-BE49-F238E27FC236}">
                <a16:creationId xmlns:a16="http://schemas.microsoft.com/office/drawing/2014/main" id="{D6B69314-E8A0-B84C-BE00-F54B5D98C48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797" name="Rectangle 10">
            <a:extLst>
              <a:ext uri="{FF2B5EF4-FFF2-40B4-BE49-F238E27FC236}">
                <a16:creationId xmlns:a16="http://schemas.microsoft.com/office/drawing/2014/main" id="{20BC6404-AA7D-1243-BD75-AC42978B7D0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798" name="Rectangle 11">
            <a:extLst>
              <a:ext uri="{FF2B5EF4-FFF2-40B4-BE49-F238E27FC236}">
                <a16:creationId xmlns:a16="http://schemas.microsoft.com/office/drawing/2014/main" id="{A948EBE4-E151-F94A-860A-BEBFBB29E7E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799" name="Rectangle 12">
            <a:extLst>
              <a:ext uri="{FF2B5EF4-FFF2-40B4-BE49-F238E27FC236}">
                <a16:creationId xmlns:a16="http://schemas.microsoft.com/office/drawing/2014/main" id="{C48D3101-CFBC-4D48-8DB1-18F6F63499D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0" name="Rectangle 13">
            <a:extLst>
              <a:ext uri="{FF2B5EF4-FFF2-40B4-BE49-F238E27FC236}">
                <a16:creationId xmlns:a16="http://schemas.microsoft.com/office/drawing/2014/main" id="{917B6ECF-5AC8-6D4D-88ED-092B9C4FEE5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1" name="Rectangle 14">
            <a:extLst>
              <a:ext uri="{FF2B5EF4-FFF2-40B4-BE49-F238E27FC236}">
                <a16:creationId xmlns:a16="http://schemas.microsoft.com/office/drawing/2014/main" id="{DCD35BFB-740E-CB4A-950E-0BA71B49014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2" name="Rectangle 15">
            <a:extLst>
              <a:ext uri="{FF2B5EF4-FFF2-40B4-BE49-F238E27FC236}">
                <a16:creationId xmlns:a16="http://schemas.microsoft.com/office/drawing/2014/main" id="{DCC3191C-954F-FC4E-AF71-318DC038CF8D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3" name="Rectangle 16">
            <a:extLst>
              <a:ext uri="{FF2B5EF4-FFF2-40B4-BE49-F238E27FC236}">
                <a16:creationId xmlns:a16="http://schemas.microsoft.com/office/drawing/2014/main" id="{6442B1A3-06D3-FF46-9C82-0E322ABF489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4" name="Rectangle 17">
            <a:extLst>
              <a:ext uri="{FF2B5EF4-FFF2-40B4-BE49-F238E27FC236}">
                <a16:creationId xmlns:a16="http://schemas.microsoft.com/office/drawing/2014/main" id="{5277D0F2-6E66-9649-9EE7-CE791C29221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5" name="Rectangle 18">
            <a:extLst>
              <a:ext uri="{FF2B5EF4-FFF2-40B4-BE49-F238E27FC236}">
                <a16:creationId xmlns:a16="http://schemas.microsoft.com/office/drawing/2014/main" id="{6CBB5E24-F407-0341-A3AD-1F4B8BFEEE7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6" name="Rectangle 19">
            <a:extLst>
              <a:ext uri="{FF2B5EF4-FFF2-40B4-BE49-F238E27FC236}">
                <a16:creationId xmlns:a16="http://schemas.microsoft.com/office/drawing/2014/main" id="{2B712B31-C87C-2C4C-A764-1CE450D5E7AD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7" name="Rectangle 20">
            <a:extLst>
              <a:ext uri="{FF2B5EF4-FFF2-40B4-BE49-F238E27FC236}">
                <a16:creationId xmlns:a16="http://schemas.microsoft.com/office/drawing/2014/main" id="{93BF6D3A-CB29-604C-82FB-B1D0CCBCAEAA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3808" name="Rectangle 21">
            <a:extLst>
              <a:ext uri="{FF2B5EF4-FFF2-40B4-BE49-F238E27FC236}">
                <a16:creationId xmlns:a16="http://schemas.microsoft.com/office/drawing/2014/main" id="{F8DAF208-5CF9-D74F-894A-041480DD6A0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C53559F4-3DB8-AF46-BB0B-F050127566A9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A2895F88-E67D-D743-8274-CFD990A217CE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22" name="2 Marcador de contenido">
            <a:extLst>
              <a:ext uri="{FF2B5EF4-FFF2-40B4-BE49-F238E27FC236}">
                <a16:creationId xmlns:a16="http://schemas.microsoft.com/office/drawing/2014/main" id="{B4B11C48-6ACD-DE44-83E2-A63FA3FACA3A}"/>
              </a:ext>
            </a:extLst>
          </p:cNvPr>
          <p:cNvSpPr txBox="1">
            <a:spLocks/>
          </p:cNvSpPr>
          <p:nvPr/>
        </p:nvSpPr>
        <p:spPr bwMode="auto">
          <a:xfrm>
            <a:off x="467544" y="115888"/>
            <a:ext cx="794129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endParaRPr lang="es-ES" b="1" dirty="0"/>
          </a:p>
          <a:p>
            <a:pPr>
              <a:buNone/>
            </a:pPr>
            <a:r>
              <a:rPr lang="es-ES" b="1" dirty="0"/>
              <a:t>ACERCAMOS EL TEMA A NUESTRO ENTORNO MÁS CERCANO</a:t>
            </a:r>
          </a:p>
          <a:p>
            <a:pPr>
              <a:buNone/>
            </a:pPr>
            <a:endParaRPr lang="es-ES" sz="2000" b="1" dirty="0"/>
          </a:p>
          <a:p>
            <a:r>
              <a:rPr lang="es-ES" sz="2000" dirty="0"/>
              <a:t> ¿Habéis visto alguna vez en nuestro colegio escenas como éstas?</a:t>
            </a:r>
          </a:p>
          <a:p>
            <a:r>
              <a:rPr lang="es-ES" sz="2000" dirty="0"/>
              <a:t> ¿De qué tipo? ¿Había observadores? ¿Qué hacían? ¿A quién ayudaron? </a:t>
            </a:r>
            <a:r>
              <a:rPr lang="es-ES" sz="2000"/>
              <a:t>¿Al </a:t>
            </a:r>
            <a:r>
              <a:rPr lang="es-ES" sz="2000" dirty="0"/>
              <a:t>agresor o a </a:t>
            </a:r>
            <a:r>
              <a:rPr lang="es-ES" sz="2000"/>
              <a:t>la víctima?</a:t>
            </a:r>
            <a:endParaRPr lang="es-ES" sz="2000" dirty="0"/>
          </a:p>
          <a:p>
            <a:r>
              <a:rPr lang="es-ES" sz="2000" dirty="0"/>
              <a:t> ¿Qué podemos hacer para que acabe una situación de maltrato?</a:t>
            </a:r>
          </a:p>
        </p:txBody>
      </p:sp>
      <p:pic>
        <p:nvPicPr>
          <p:cNvPr id="7170" name="Picture 2" descr="Maristas San José del Parque">
            <a:extLst>
              <a:ext uri="{FF2B5EF4-FFF2-40B4-BE49-F238E27FC236}">
                <a16:creationId xmlns:a16="http://schemas.microsoft.com/office/drawing/2014/main" id="{A61C7B47-BB68-B243-9E16-A0D3CDA4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376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5" descr="C:\Users\4CPM\Desktop\fondomaristas.jpg">
            <a:extLst>
              <a:ext uri="{FF2B5EF4-FFF2-40B4-BE49-F238E27FC236}">
                <a16:creationId xmlns:a16="http://schemas.microsoft.com/office/drawing/2014/main" id="{64A230DC-B3C6-7C47-8A39-08C6F8AE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7">
            <a:extLst>
              <a:ext uri="{FF2B5EF4-FFF2-40B4-BE49-F238E27FC236}">
                <a16:creationId xmlns:a16="http://schemas.microsoft.com/office/drawing/2014/main" id="{1A31B298-3315-264A-9C2E-54C21BA2953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43" name="Rectangle 8">
            <a:extLst>
              <a:ext uri="{FF2B5EF4-FFF2-40B4-BE49-F238E27FC236}">
                <a16:creationId xmlns:a16="http://schemas.microsoft.com/office/drawing/2014/main" id="{A8817485-B7B0-2D4A-86C6-D7E87B6139EA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44" name="Rectangle 9">
            <a:extLst>
              <a:ext uri="{FF2B5EF4-FFF2-40B4-BE49-F238E27FC236}">
                <a16:creationId xmlns:a16="http://schemas.microsoft.com/office/drawing/2014/main" id="{EA062423-5E7A-6D49-BA45-3DA6A1665DA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45" name="Rectangle 10">
            <a:extLst>
              <a:ext uri="{FF2B5EF4-FFF2-40B4-BE49-F238E27FC236}">
                <a16:creationId xmlns:a16="http://schemas.microsoft.com/office/drawing/2014/main" id="{078CE095-A509-8A4C-A87B-7C6429272BD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46" name="Rectangle 11">
            <a:extLst>
              <a:ext uri="{FF2B5EF4-FFF2-40B4-BE49-F238E27FC236}">
                <a16:creationId xmlns:a16="http://schemas.microsoft.com/office/drawing/2014/main" id="{5FE194C3-ECE8-1144-BD36-5586FCF73A9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47" name="Rectangle 12">
            <a:extLst>
              <a:ext uri="{FF2B5EF4-FFF2-40B4-BE49-F238E27FC236}">
                <a16:creationId xmlns:a16="http://schemas.microsoft.com/office/drawing/2014/main" id="{C2A51D24-452E-104F-BE96-57787EA4F56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48" name="Rectangle 13">
            <a:extLst>
              <a:ext uri="{FF2B5EF4-FFF2-40B4-BE49-F238E27FC236}">
                <a16:creationId xmlns:a16="http://schemas.microsoft.com/office/drawing/2014/main" id="{AC3BCE01-425D-DB43-86C1-86BB98DBB1A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49" name="Rectangle 14">
            <a:extLst>
              <a:ext uri="{FF2B5EF4-FFF2-40B4-BE49-F238E27FC236}">
                <a16:creationId xmlns:a16="http://schemas.microsoft.com/office/drawing/2014/main" id="{9FFECB40-6826-524F-BAD4-19D7E599CC5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50" name="Rectangle 15">
            <a:extLst>
              <a:ext uri="{FF2B5EF4-FFF2-40B4-BE49-F238E27FC236}">
                <a16:creationId xmlns:a16="http://schemas.microsoft.com/office/drawing/2014/main" id="{2615FA4C-6E11-A64E-A145-9535DA5AA36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51" name="Rectangle 16">
            <a:extLst>
              <a:ext uri="{FF2B5EF4-FFF2-40B4-BE49-F238E27FC236}">
                <a16:creationId xmlns:a16="http://schemas.microsoft.com/office/drawing/2014/main" id="{D0C04358-4D34-DC4D-867F-909ABC3CBBA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52" name="Rectangle 17">
            <a:extLst>
              <a:ext uri="{FF2B5EF4-FFF2-40B4-BE49-F238E27FC236}">
                <a16:creationId xmlns:a16="http://schemas.microsoft.com/office/drawing/2014/main" id="{BCFBE70B-996B-CB49-B283-DECF4E04202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53" name="Rectangle 18">
            <a:extLst>
              <a:ext uri="{FF2B5EF4-FFF2-40B4-BE49-F238E27FC236}">
                <a16:creationId xmlns:a16="http://schemas.microsoft.com/office/drawing/2014/main" id="{5A76BB05-881D-094E-AE74-D254CAFBD31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54" name="Rectangle 19">
            <a:extLst>
              <a:ext uri="{FF2B5EF4-FFF2-40B4-BE49-F238E27FC236}">
                <a16:creationId xmlns:a16="http://schemas.microsoft.com/office/drawing/2014/main" id="{B6A0A6B2-FA8E-2C40-8704-B13DD82071D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55" name="Rectangle 20">
            <a:extLst>
              <a:ext uri="{FF2B5EF4-FFF2-40B4-BE49-F238E27FC236}">
                <a16:creationId xmlns:a16="http://schemas.microsoft.com/office/drawing/2014/main" id="{CED246B1-B27E-0840-BBFE-EB631DC50E1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5856" name="Rectangle 21">
            <a:extLst>
              <a:ext uri="{FF2B5EF4-FFF2-40B4-BE49-F238E27FC236}">
                <a16:creationId xmlns:a16="http://schemas.microsoft.com/office/drawing/2014/main" id="{251A6328-3C1C-674B-8790-E61E7F9B3C3D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01CCE83F-96F2-7544-BB1F-A50BCFA038E2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CE0D113F-1D86-AE41-9286-DCDD8C7B4060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19476" name="3 CuadroTexto">
            <a:extLst>
              <a:ext uri="{FF2B5EF4-FFF2-40B4-BE49-F238E27FC236}">
                <a16:creationId xmlns:a16="http://schemas.microsoft.com/office/drawing/2014/main" id="{506D32B2-BEE2-214A-BFE2-0CB2AB20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10" y="392136"/>
            <a:ext cx="7935913" cy="39826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s-ES" sz="2000" dirty="0"/>
              <a:t> </a:t>
            </a:r>
          </a:p>
          <a:p>
            <a:pPr marL="0" indent="0">
              <a:buNone/>
            </a:pPr>
            <a:r>
              <a:rPr lang="es-ES" b="1" dirty="0"/>
              <a:t>Recordemos…</a:t>
            </a:r>
            <a:r>
              <a:rPr lang="es-ES" sz="2000" dirty="0"/>
              <a:t> </a:t>
            </a:r>
          </a:p>
          <a:p>
            <a:pPr marL="0" indent="0">
              <a:buNone/>
            </a:pPr>
            <a:r>
              <a:rPr lang="es-ES" sz="2000" dirty="0"/>
              <a:t>                                             que a menudo los chicos que agreden tienen poca competencia social, y tal vez actúen así porque no saben relacionarse de otra manera más positiva con los demás.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b="1" u="sng" dirty="0"/>
              <a:t>Conclusión:</a:t>
            </a:r>
            <a:r>
              <a:rPr lang="es-ES" sz="2000" dirty="0"/>
              <a:t>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                                          el maltrato es un problema </a:t>
            </a:r>
            <a:r>
              <a:rPr lang="es-ES" sz="2000"/>
              <a:t>y quien </a:t>
            </a:r>
            <a:r>
              <a:rPr lang="es-ES" sz="2000" dirty="0"/>
              <a:t>lo vea está obligado a hacer algo para que cese.</a:t>
            </a:r>
          </a:p>
        </p:txBody>
      </p:sp>
      <p:pic>
        <p:nvPicPr>
          <p:cNvPr id="8194" name="Picture 2" descr="Cómo prevenir el maltrato infantil">
            <a:extLst>
              <a:ext uri="{FF2B5EF4-FFF2-40B4-BE49-F238E27FC236}">
                <a16:creationId xmlns:a16="http://schemas.microsoft.com/office/drawing/2014/main" id="{6B408AF4-1DC4-0F4A-9A18-76699BAC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65" y="4522767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5" descr="C:\Users\4CPM\Desktop\fondomaristas.jpg">
            <a:extLst>
              <a:ext uri="{FF2B5EF4-FFF2-40B4-BE49-F238E27FC236}">
                <a16:creationId xmlns:a16="http://schemas.microsoft.com/office/drawing/2014/main" id="{65049F4F-D1FA-B84C-A49C-E3770AE8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7">
            <a:extLst>
              <a:ext uri="{FF2B5EF4-FFF2-40B4-BE49-F238E27FC236}">
                <a16:creationId xmlns:a16="http://schemas.microsoft.com/office/drawing/2014/main" id="{54700F5B-EE34-AC4A-8D67-DE89A1166E07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63" name="Rectangle 8">
            <a:extLst>
              <a:ext uri="{FF2B5EF4-FFF2-40B4-BE49-F238E27FC236}">
                <a16:creationId xmlns:a16="http://schemas.microsoft.com/office/drawing/2014/main" id="{E0F7E2A4-9CDC-DF4E-B2AC-E46DBD8DCF1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C5923F51-96D4-1248-BE83-8609B8BCCE2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65" name="Rectangle 10">
            <a:extLst>
              <a:ext uri="{FF2B5EF4-FFF2-40B4-BE49-F238E27FC236}">
                <a16:creationId xmlns:a16="http://schemas.microsoft.com/office/drawing/2014/main" id="{05EFC800-D5CE-254E-8F37-CC9766743C4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66" name="Rectangle 11">
            <a:extLst>
              <a:ext uri="{FF2B5EF4-FFF2-40B4-BE49-F238E27FC236}">
                <a16:creationId xmlns:a16="http://schemas.microsoft.com/office/drawing/2014/main" id="{1761EA4F-8451-994D-86B1-29DF6F852D1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67" name="Rectangle 12">
            <a:extLst>
              <a:ext uri="{FF2B5EF4-FFF2-40B4-BE49-F238E27FC236}">
                <a16:creationId xmlns:a16="http://schemas.microsoft.com/office/drawing/2014/main" id="{5D09B6E5-F907-1D46-B5E9-112B63FAA7F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68" name="Rectangle 13">
            <a:extLst>
              <a:ext uri="{FF2B5EF4-FFF2-40B4-BE49-F238E27FC236}">
                <a16:creationId xmlns:a16="http://schemas.microsoft.com/office/drawing/2014/main" id="{DB7B08D1-BA8A-B743-9EE9-6F8FE198EFB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69" name="Rectangle 14">
            <a:extLst>
              <a:ext uri="{FF2B5EF4-FFF2-40B4-BE49-F238E27FC236}">
                <a16:creationId xmlns:a16="http://schemas.microsoft.com/office/drawing/2014/main" id="{ACC48CAF-D26D-5E42-A2CF-1CB660F301A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70" name="Rectangle 15">
            <a:extLst>
              <a:ext uri="{FF2B5EF4-FFF2-40B4-BE49-F238E27FC236}">
                <a16:creationId xmlns:a16="http://schemas.microsoft.com/office/drawing/2014/main" id="{855397D9-7ADC-284F-A253-573F9F31680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71" name="Rectangle 16">
            <a:extLst>
              <a:ext uri="{FF2B5EF4-FFF2-40B4-BE49-F238E27FC236}">
                <a16:creationId xmlns:a16="http://schemas.microsoft.com/office/drawing/2014/main" id="{8D4C6B0F-3BF1-6C4A-BFBF-9262E0CC60B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72" name="Rectangle 17">
            <a:extLst>
              <a:ext uri="{FF2B5EF4-FFF2-40B4-BE49-F238E27FC236}">
                <a16:creationId xmlns:a16="http://schemas.microsoft.com/office/drawing/2014/main" id="{53688B13-91F2-184D-A91B-83378783C5DB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73" name="Rectangle 18">
            <a:extLst>
              <a:ext uri="{FF2B5EF4-FFF2-40B4-BE49-F238E27FC236}">
                <a16:creationId xmlns:a16="http://schemas.microsoft.com/office/drawing/2014/main" id="{D4E31540-B52E-664F-9B7F-C852EDCE43B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74" name="Rectangle 19">
            <a:extLst>
              <a:ext uri="{FF2B5EF4-FFF2-40B4-BE49-F238E27FC236}">
                <a16:creationId xmlns:a16="http://schemas.microsoft.com/office/drawing/2014/main" id="{69D89D2D-9CA2-514E-B103-B554A0E1E71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75" name="Rectangle 20">
            <a:extLst>
              <a:ext uri="{FF2B5EF4-FFF2-40B4-BE49-F238E27FC236}">
                <a16:creationId xmlns:a16="http://schemas.microsoft.com/office/drawing/2014/main" id="{9FA3EE30-3386-C04A-9FEE-7E9C7517D5C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5376" name="Rectangle 21">
            <a:extLst>
              <a:ext uri="{FF2B5EF4-FFF2-40B4-BE49-F238E27FC236}">
                <a16:creationId xmlns:a16="http://schemas.microsoft.com/office/drawing/2014/main" id="{E1FBEF82-6E56-D648-9D88-7DBE842D566A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F9FCF5A5-ABA2-8849-9E20-483AAEDC8A73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016ADF91-628F-BA4F-8A06-9842A5ACFD9D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15379" name="CuadroTexto 1">
            <a:extLst>
              <a:ext uri="{FF2B5EF4-FFF2-40B4-BE49-F238E27FC236}">
                <a16:creationId xmlns:a16="http://schemas.microsoft.com/office/drawing/2014/main" id="{743B8537-1E32-354B-8768-6FFA23BC5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118745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ES" altLang="es-ES" dirty="0"/>
          </a:p>
          <a:p>
            <a:endParaRPr lang="es-ES" alt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8AF323-CDD0-0043-BCCD-A46B14B468D3}"/>
              </a:ext>
            </a:extLst>
          </p:cNvPr>
          <p:cNvSpPr/>
          <p:nvPr/>
        </p:nvSpPr>
        <p:spPr>
          <a:xfrm>
            <a:off x="467544" y="764704"/>
            <a:ext cx="8281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ea typeface="Times New Roman" panose="02020603050405020304" pitchFamily="18" charset="0"/>
              </a:rPr>
              <a:t>OBJETIVOS: 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400" dirty="0">
                <a:ea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3200" dirty="0"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</a:t>
            </a:r>
            <a:r>
              <a:rPr lang="es-ES" sz="3200" dirty="0">
                <a:ea typeface="Times New Roman" panose="02020603050405020304" pitchFamily="18" charset="0"/>
              </a:rPr>
              <a:t> </a:t>
            </a:r>
            <a:r>
              <a:rPr lang="es-ES" dirty="0">
                <a:ea typeface="Times New Roman" panose="02020603050405020304" pitchFamily="18" charset="0"/>
              </a:rPr>
              <a:t>Sensibilizarnos sobre el tema del maltrato entre iguales.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3200" dirty="0"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</a:t>
            </a:r>
            <a:r>
              <a:rPr lang="es-ES" sz="3200" dirty="0">
                <a:ea typeface="Times New Roman" panose="02020603050405020304" pitchFamily="18" charset="0"/>
              </a:rPr>
              <a:t> </a:t>
            </a:r>
            <a:r>
              <a:rPr lang="es-ES" dirty="0">
                <a:ea typeface="Times New Roman" panose="02020603050405020304" pitchFamily="18" charset="0"/>
              </a:rPr>
              <a:t>Buscar soluciones </a:t>
            </a:r>
            <a:r>
              <a:rPr lang="es-ES" dirty="0" err="1">
                <a:ea typeface="Times New Roman" panose="02020603050405020304" pitchFamily="18" charset="0"/>
              </a:rPr>
              <a:t>prosociales</a:t>
            </a:r>
            <a:r>
              <a:rPr lang="es-ES" dirty="0">
                <a:ea typeface="Times New Roman" panose="02020603050405020304" pitchFamily="18" charset="0"/>
              </a:rPr>
              <a:t> ante este tipo de situaciones.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88" name="Picture 28">
            <a:extLst>
              <a:ext uri="{FF2B5EF4-FFF2-40B4-BE49-F238E27FC236}">
                <a16:creationId xmlns:a16="http://schemas.microsoft.com/office/drawing/2014/main" id="{8B0B9C08-5851-334B-9117-244A3E7C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83" y="2564803"/>
            <a:ext cx="4093193" cy="38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5" descr="C:\Users\4CPM\Desktop\fondomaristas.jpg">
            <a:extLst>
              <a:ext uri="{FF2B5EF4-FFF2-40B4-BE49-F238E27FC236}">
                <a16:creationId xmlns:a16="http://schemas.microsoft.com/office/drawing/2014/main" id="{68846545-F8CE-2349-9595-43A770DC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7">
            <a:extLst>
              <a:ext uri="{FF2B5EF4-FFF2-40B4-BE49-F238E27FC236}">
                <a16:creationId xmlns:a16="http://schemas.microsoft.com/office/drawing/2014/main" id="{C2B0A524-FD50-4349-9BB4-10BAF414867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10B467B0-6EB9-5A48-9BD1-67E13938FAE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2" name="Rectangle 9">
            <a:extLst>
              <a:ext uri="{FF2B5EF4-FFF2-40B4-BE49-F238E27FC236}">
                <a16:creationId xmlns:a16="http://schemas.microsoft.com/office/drawing/2014/main" id="{3CDCC259-0658-FB47-8E3B-8987FDAC8F9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3" name="Rectangle 10">
            <a:extLst>
              <a:ext uri="{FF2B5EF4-FFF2-40B4-BE49-F238E27FC236}">
                <a16:creationId xmlns:a16="http://schemas.microsoft.com/office/drawing/2014/main" id="{D10292F3-026E-C64D-A989-D606FC82225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4" name="Rectangle 11">
            <a:extLst>
              <a:ext uri="{FF2B5EF4-FFF2-40B4-BE49-F238E27FC236}">
                <a16:creationId xmlns:a16="http://schemas.microsoft.com/office/drawing/2014/main" id="{04966C3F-0656-9645-AAA7-38269D05D27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5" name="Rectangle 12">
            <a:extLst>
              <a:ext uri="{FF2B5EF4-FFF2-40B4-BE49-F238E27FC236}">
                <a16:creationId xmlns:a16="http://schemas.microsoft.com/office/drawing/2014/main" id="{016EE936-93F9-344D-8D5F-97509FE1768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6" name="Rectangle 13">
            <a:extLst>
              <a:ext uri="{FF2B5EF4-FFF2-40B4-BE49-F238E27FC236}">
                <a16:creationId xmlns:a16="http://schemas.microsoft.com/office/drawing/2014/main" id="{9D6E74C0-B6F1-084F-8476-7306B1519BDD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7" name="Rectangle 14">
            <a:extLst>
              <a:ext uri="{FF2B5EF4-FFF2-40B4-BE49-F238E27FC236}">
                <a16:creationId xmlns:a16="http://schemas.microsoft.com/office/drawing/2014/main" id="{EF9CB13C-7DD8-9A43-B508-97FEAA6A72A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8" name="Rectangle 15">
            <a:extLst>
              <a:ext uri="{FF2B5EF4-FFF2-40B4-BE49-F238E27FC236}">
                <a16:creationId xmlns:a16="http://schemas.microsoft.com/office/drawing/2014/main" id="{553095E2-BE5B-164C-A72A-F21347257B2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19" name="Rectangle 16">
            <a:extLst>
              <a:ext uri="{FF2B5EF4-FFF2-40B4-BE49-F238E27FC236}">
                <a16:creationId xmlns:a16="http://schemas.microsoft.com/office/drawing/2014/main" id="{0CF88C98-23A3-644D-B641-24D54168289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20" name="Rectangle 17">
            <a:extLst>
              <a:ext uri="{FF2B5EF4-FFF2-40B4-BE49-F238E27FC236}">
                <a16:creationId xmlns:a16="http://schemas.microsoft.com/office/drawing/2014/main" id="{90C8F71E-ABB2-954C-A25F-3A6E1E1139E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21" name="Rectangle 18">
            <a:extLst>
              <a:ext uri="{FF2B5EF4-FFF2-40B4-BE49-F238E27FC236}">
                <a16:creationId xmlns:a16="http://schemas.microsoft.com/office/drawing/2014/main" id="{80BCEB6E-7560-E841-8B8E-017A733BBD3B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22" name="Rectangle 19">
            <a:extLst>
              <a:ext uri="{FF2B5EF4-FFF2-40B4-BE49-F238E27FC236}">
                <a16:creationId xmlns:a16="http://schemas.microsoft.com/office/drawing/2014/main" id="{954353CA-9D4E-594B-9AD1-FE48CF97F4E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23" name="Rectangle 20">
            <a:extLst>
              <a:ext uri="{FF2B5EF4-FFF2-40B4-BE49-F238E27FC236}">
                <a16:creationId xmlns:a16="http://schemas.microsoft.com/office/drawing/2014/main" id="{19A1E2F2-6CDF-AC4F-B74D-91166EFBABC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7424" name="Rectangle 21">
            <a:extLst>
              <a:ext uri="{FF2B5EF4-FFF2-40B4-BE49-F238E27FC236}">
                <a16:creationId xmlns:a16="http://schemas.microsoft.com/office/drawing/2014/main" id="{5E3E5A47-76E9-FF4D-BBB7-79C2852860D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5BB74D7E-72AE-A840-B7B8-B2717A5FFE29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DA3B726F-1E79-BB4B-962E-C3DFB658139C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17428" name="3 CuadroTexto">
            <a:extLst>
              <a:ext uri="{FF2B5EF4-FFF2-40B4-BE49-F238E27FC236}">
                <a16:creationId xmlns:a16="http://schemas.microsoft.com/office/drawing/2014/main" id="{7131C3AF-2BF7-7F4F-9EFD-6C906C16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2763"/>
            <a:ext cx="75757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sz="2000" b="1" dirty="0"/>
              <a:t>En el cuaderno de tutoría…</a:t>
            </a:r>
            <a:endParaRPr lang="es-ES" sz="2000" dirty="0"/>
          </a:p>
          <a:p>
            <a:pPr>
              <a:buNone/>
            </a:pPr>
            <a:r>
              <a:rPr lang="es-ES" sz="2000" dirty="0"/>
              <a:t> </a:t>
            </a:r>
          </a:p>
          <a:p>
            <a:pPr>
              <a:buNone/>
            </a:pPr>
            <a:r>
              <a:rPr lang="es-ES" sz="2000" dirty="0"/>
              <a:t>                      …después de ver esta breve película de dibujos animados…</a:t>
            </a:r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r>
              <a:rPr lang="es-ES" sz="2000" dirty="0"/>
              <a:t> ¿Qué título pondrías?</a:t>
            </a:r>
          </a:p>
          <a:p>
            <a:r>
              <a:rPr lang="es-ES" sz="2000" dirty="0"/>
              <a:t> ¿Qué has entendido que pasa en la historia? (3 líneas)</a:t>
            </a:r>
          </a:p>
          <a:p>
            <a:r>
              <a:rPr lang="es-ES" sz="2000" dirty="0"/>
              <a:t> Pon lo primero que te viene a la cabeza.</a:t>
            </a:r>
          </a:p>
        </p:txBody>
      </p:sp>
      <p:pic>
        <p:nvPicPr>
          <p:cNvPr id="17430" name="Picture 22" descr="PDA Bullying | Bully Dance &quot;El baile de los brutos&quot;">
            <a:extLst>
              <a:ext uri="{FF2B5EF4-FFF2-40B4-BE49-F238E27FC236}">
                <a16:creationId xmlns:a16="http://schemas.microsoft.com/office/drawing/2014/main" id="{A1B0AA8F-DCC2-FE4D-9916-30E55887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4E02B35-3DF2-E941-B491-5C87DF864A20}"/>
              </a:ext>
            </a:extLst>
          </p:cNvPr>
          <p:cNvSpPr/>
          <p:nvPr/>
        </p:nvSpPr>
        <p:spPr>
          <a:xfrm>
            <a:off x="2397013" y="6160571"/>
            <a:ext cx="5526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ES" sz="1800" dirty="0">
                <a:hlinkClick r:id="rId5"/>
              </a:rPr>
              <a:t>https://www.youtube.com/watch?v=4K02OxmV3-0</a:t>
            </a:r>
            <a:endParaRPr lang="es-ES" sz="18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5" descr="C:\Users\4CPM\Desktop\fondomaristas.jpg">
            <a:extLst>
              <a:ext uri="{FF2B5EF4-FFF2-40B4-BE49-F238E27FC236}">
                <a16:creationId xmlns:a16="http://schemas.microsoft.com/office/drawing/2014/main" id="{74C21881-117B-D148-86CA-D794F5DF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7">
            <a:extLst>
              <a:ext uri="{FF2B5EF4-FFF2-40B4-BE49-F238E27FC236}">
                <a16:creationId xmlns:a16="http://schemas.microsoft.com/office/drawing/2014/main" id="{A9207269-403B-6F4C-B1F8-5C0F76CFE30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59" name="Rectangle 8">
            <a:extLst>
              <a:ext uri="{FF2B5EF4-FFF2-40B4-BE49-F238E27FC236}">
                <a16:creationId xmlns:a16="http://schemas.microsoft.com/office/drawing/2014/main" id="{D7EFBF30-1F90-8B4D-BBB7-D57CB5683357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3656C153-0057-CB47-9157-5224F94DCE7A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1" name="Rectangle 10">
            <a:extLst>
              <a:ext uri="{FF2B5EF4-FFF2-40B4-BE49-F238E27FC236}">
                <a16:creationId xmlns:a16="http://schemas.microsoft.com/office/drawing/2014/main" id="{1C382FC5-579E-7E4F-92B4-4BE605EC88D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2" name="Rectangle 11">
            <a:extLst>
              <a:ext uri="{FF2B5EF4-FFF2-40B4-BE49-F238E27FC236}">
                <a16:creationId xmlns:a16="http://schemas.microsoft.com/office/drawing/2014/main" id="{63425833-84F5-A64B-8411-EAC5FF899A2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3" name="Rectangle 12">
            <a:extLst>
              <a:ext uri="{FF2B5EF4-FFF2-40B4-BE49-F238E27FC236}">
                <a16:creationId xmlns:a16="http://schemas.microsoft.com/office/drawing/2014/main" id="{69FFE0D5-14E1-6849-A549-A841EDE57B2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4" name="Rectangle 13">
            <a:extLst>
              <a:ext uri="{FF2B5EF4-FFF2-40B4-BE49-F238E27FC236}">
                <a16:creationId xmlns:a16="http://schemas.microsoft.com/office/drawing/2014/main" id="{43031F04-F3B9-6149-9073-10482ABE282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5" name="Rectangle 14">
            <a:extLst>
              <a:ext uri="{FF2B5EF4-FFF2-40B4-BE49-F238E27FC236}">
                <a16:creationId xmlns:a16="http://schemas.microsoft.com/office/drawing/2014/main" id="{A98850C6-FFA4-6E42-8494-DAF86A55669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A3B99F49-7321-D146-A26C-DF2B0D80291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7" name="Rectangle 16">
            <a:extLst>
              <a:ext uri="{FF2B5EF4-FFF2-40B4-BE49-F238E27FC236}">
                <a16:creationId xmlns:a16="http://schemas.microsoft.com/office/drawing/2014/main" id="{F7D79927-0DAE-794D-BAB1-F2414C7174D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7B3B4939-836C-804B-A27C-57966F0173BD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69" name="Rectangle 18">
            <a:extLst>
              <a:ext uri="{FF2B5EF4-FFF2-40B4-BE49-F238E27FC236}">
                <a16:creationId xmlns:a16="http://schemas.microsoft.com/office/drawing/2014/main" id="{76F49227-B98E-CF40-9F74-94FA97E17F9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70" name="Rectangle 19">
            <a:extLst>
              <a:ext uri="{FF2B5EF4-FFF2-40B4-BE49-F238E27FC236}">
                <a16:creationId xmlns:a16="http://schemas.microsoft.com/office/drawing/2014/main" id="{03E86339-A262-C941-B179-A12A0849CC7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71" name="Rectangle 20">
            <a:extLst>
              <a:ext uri="{FF2B5EF4-FFF2-40B4-BE49-F238E27FC236}">
                <a16:creationId xmlns:a16="http://schemas.microsoft.com/office/drawing/2014/main" id="{B0734F70-1FD3-D848-826D-BC014FB3092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19472" name="Rectangle 21">
            <a:extLst>
              <a:ext uri="{FF2B5EF4-FFF2-40B4-BE49-F238E27FC236}">
                <a16:creationId xmlns:a16="http://schemas.microsoft.com/office/drawing/2014/main" id="{6C6EBA56-B2E6-0B45-B23B-0CBB532B082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27C61DE3-7946-704F-878D-AFF22E4A9ADD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0BCCCC52-90AF-CF46-8930-0D04158F0683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19476" name="3 CuadroTexto">
            <a:extLst>
              <a:ext uri="{FF2B5EF4-FFF2-40B4-BE49-F238E27FC236}">
                <a16:creationId xmlns:a16="http://schemas.microsoft.com/office/drawing/2014/main" id="{B1531CB2-FEE5-014B-8ED0-E8EC44DF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05929"/>
            <a:ext cx="730950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b="1" dirty="0"/>
              <a:t>PARTICIPACIÓN</a:t>
            </a:r>
          </a:p>
          <a:p>
            <a:pPr lvl="0"/>
            <a:endParaRPr lang="es-ES" sz="2000" dirty="0"/>
          </a:p>
          <a:p>
            <a:pPr lvl="0"/>
            <a:endParaRPr lang="es-ES" sz="2000" dirty="0"/>
          </a:p>
          <a:p>
            <a:pPr lvl="0"/>
            <a:r>
              <a:rPr lang="es-ES" sz="2800" dirty="0"/>
              <a:t> ¿Quién considera que la historia acaba bien? </a:t>
            </a:r>
          </a:p>
          <a:p>
            <a:pPr lvl="0"/>
            <a:r>
              <a:rPr lang="es-ES" sz="2800" dirty="0"/>
              <a:t> ¿Por qué piensas que acaba bien?</a:t>
            </a:r>
          </a:p>
          <a:p>
            <a:r>
              <a:rPr lang="es-ES" sz="2800" dirty="0"/>
              <a:t> ¿Podría acabar mejor?</a:t>
            </a:r>
          </a:p>
          <a:p>
            <a:pPr lvl="0"/>
            <a:r>
              <a:rPr lang="es-ES" sz="2800" dirty="0"/>
              <a:t> ¿Quién considera que la historia acaba mal? </a:t>
            </a:r>
          </a:p>
          <a:p>
            <a:pPr lvl="0"/>
            <a:r>
              <a:rPr lang="es-ES" sz="2800" dirty="0"/>
              <a:t> ¿Cómo crees que debería acabar para decir que la historia termina bien?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5" descr="C:\Users\4CPM\Desktop\fondomaristas.jpg">
            <a:extLst>
              <a:ext uri="{FF2B5EF4-FFF2-40B4-BE49-F238E27FC236}">
                <a16:creationId xmlns:a16="http://schemas.microsoft.com/office/drawing/2014/main" id="{A3F92691-760E-D84B-9109-0F92C93A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7">
            <a:extLst>
              <a:ext uri="{FF2B5EF4-FFF2-40B4-BE49-F238E27FC236}">
                <a16:creationId xmlns:a16="http://schemas.microsoft.com/office/drawing/2014/main" id="{A113C0C7-EC85-114A-9CDF-F44EC37AFCD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ABDC894D-6B09-5D40-A42F-368D06C76F3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08" name="Rectangle 9">
            <a:extLst>
              <a:ext uri="{FF2B5EF4-FFF2-40B4-BE49-F238E27FC236}">
                <a16:creationId xmlns:a16="http://schemas.microsoft.com/office/drawing/2014/main" id="{D4535FB4-8B57-244C-8FD7-DBA0C9C661E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09" name="Rectangle 10">
            <a:extLst>
              <a:ext uri="{FF2B5EF4-FFF2-40B4-BE49-F238E27FC236}">
                <a16:creationId xmlns:a16="http://schemas.microsoft.com/office/drawing/2014/main" id="{5639BA66-AE79-7349-8A9D-4106A0955FE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0" name="Rectangle 11">
            <a:extLst>
              <a:ext uri="{FF2B5EF4-FFF2-40B4-BE49-F238E27FC236}">
                <a16:creationId xmlns:a16="http://schemas.microsoft.com/office/drawing/2014/main" id="{EE573527-E146-9943-AEFD-6F4B8DC06FD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1" name="Rectangle 12">
            <a:extLst>
              <a:ext uri="{FF2B5EF4-FFF2-40B4-BE49-F238E27FC236}">
                <a16:creationId xmlns:a16="http://schemas.microsoft.com/office/drawing/2014/main" id="{AA4E19C8-6104-A243-873B-DFD04AD9CEE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2" name="Rectangle 13">
            <a:extLst>
              <a:ext uri="{FF2B5EF4-FFF2-40B4-BE49-F238E27FC236}">
                <a16:creationId xmlns:a16="http://schemas.microsoft.com/office/drawing/2014/main" id="{A57950B3-E373-EA40-A6BC-9E73B6A446E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3" name="Rectangle 14">
            <a:extLst>
              <a:ext uri="{FF2B5EF4-FFF2-40B4-BE49-F238E27FC236}">
                <a16:creationId xmlns:a16="http://schemas.microsoft.com/office/drawing/2014/main" id="{57B7FA55-33DC-744D-AD28-DD7F83018A27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4" name="Rectangle 15">
            <a:extLst>
              <a:ext uri="{FF2B5EF4-FFF2-40B4-BE49-F238E27FC236}">
                <a16:creationId xmlns:a16="http://schemas.microsoft.com/office/drawing/2014/main" id="{F9E7C909-CE5F-5C45-80C1-C113A61E102B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5" name="Rectangle 16">
            <a:extLst>
              <a:ext uri="{FF2B5EF4-FFF2-40B4-BE49-F238E27FC236}">
                <a16:creationId xmlns:a16="http://schemas.microsoft.com/office/drawing/2014/main" id="{477EF1FA-3AF3-1241-8498-156831B69E2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6" name="Rectangle 17">
            <a:extLst>
              <a:ext uri="{FF2B5EF4-FFF2-40B4-BE49-F238E27FC236}">
                <a16:creationId xmlns:a16="http://schemas.microsoft.com/office/drawing/2014/main" id="{D4DF33CF-A7A9-8E41-8516-117EAF79FE0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7" name="Rectangle 18">
            <a:extLst>
              <a:ext uri="{FF2B5EF4-FFF2-40B4-BE49-F238E27FC236}">
                <a16:creationId xmlns:a16="http://schemas.microsoft.com/office/drawing/2014/main" id="{714EC37A-147D-4A4C-9FCE-AF2E75DE46E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8" name="Rectangle 19">
            <a:extLst>
              <a:ext uri="{FF2B5EF4-FFF2-40B4-BE49-F238E27FC236}">
                <a16:creationId xmlns:a16="http://schemas.microsoft.com/office/drawing/2014/main" id="{E548436C-CCDA-A742-9959-F94D759E401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19" name="Rectangle 20">
            <a:extLst>
              <a:ext uri="{FF2B5EF4-FFF2-40B4-BE49-F238E27FC236}">
                <a16:creationId xmlns:a16="http://schemas.microsoft.com/office/drawing/2014/main" id="{F47D6439-C4BC-1446-9087-0F6611ADB47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1520" name="Rectangle 21">
            <a:extLst>
              <a:ext uri="{FF2B5EF4-FFF2-40B4-BE49-F238E27FC236}">
                <a16:creationId xmlns:a16="http://schemas.microsoft.com/office/drawing/2014/main" id="{3CD3BDC0-CB92-A346-9FD8-FEEC89EAEAF7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EC4299B3-5D41-8344-99D8-DD07FEDE5BEF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0EB3DB9D-B2E3-4A42-866A-9CD8C73D4002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21524" name="3 CuadroTexto">
            <a:extLst>
              <a:ext uri="{FF2B5EF4-FFF2-40B4-BE49-F238E27FC236}">
                <a16:creationId xmlns:a16="http://schemas.microsoft.com/office/drawing/2014/main" id="{B0CC06D4-4E40-2C42-A9F5-D2539DD6E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77813"/>
            <a:ext cx="8386727" cy="60631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dirty="0"/>
              <a:t>ANÁLISIS DE LA HISTORIA</a:t>
            </a:r>
          </a:p>
          <a:p>
            <a:pPr lvl="0"/>
            <a:endParaRPr lang="es-ES" sz="2000" dirty="0"/>
          </a:p>
          <a:p>
            <a:pPr lvl="0">
              <a:buNone/>
            </a:pPr>
            <a:endParaRPr lang="es-ES" sz="2000" dirty="0"/>
          </a:p>
          <a:p>
            <a:pPr lvl="0">
              <a:buNone/>
            </a:pPr>
            <a:r>
              <a:rPr lang="es-ES" sz="2000" dirty="0"/>
              <a:t> 		El maltrato:</a:t>
            </a:r>
          </a:p>
          <a:p>
            <a:pPr lvl="0"/>
            <a:endParaRPr lang="es-ES" sz="2000" dirty="0"/>
          </a:p>
          <a:p>
            <a:pPr lvl="0"/>
            <a:endParaRPr lang="es-ES" sz="2000" dirty="0"/>
          </a:p>
          <a:p>
            <a:pPr lvl="0"/>
            <a:endParaRPr lang="es-ES" sz="2000" dirty="0"/>
          </a:p>
          <a:p>
            <a:r>
              <a:rPr lang="es-ES" sz="2000" dirty="0"/>
              <a:t> ¿Qué formas tiene? </a:t>
            </a:r>
          </a:p>
          <a:p>
            <a:endParaRPr lang="es-ES" sz="2000" dirty="0"/>
          </a:p>
          <a:p>
            <a:pPr lvl="1"/>
            <a:r>
              <a:rPr lang="es-ES" sz="2000" dirty="0"/>
              <a:t>Físico (pegar, dar empujones, amenazar con hacer daño…).</a:t>
            </a:r>
          </a:p>
          <a:p>
            <a:pPr lvl="1"/>
            <a:r>
              <a:rPr lang="es-ES" sz="2000" dirty="0"/>
              <a:t>Verbal (insultar, burlarse, hablar mal de alguien con los demás para que no sean amigos de él…).</a:t>
            </a:r>
          </a:p>
          <a:p>
            <a:pPr lvl="1"/>
            <a:r>
              <a:rPr lang="es-ES" sz="2000" dirty="0"/>
              <a:t>Exclusión social (no dejar participar, echar, ignorar…).</a:t>
            </a:r>
          </a:p>
          <a:p>
            <a:pPr marL="457200" lvl="1" indent="0">
              <a:buNone/>
            </a:pPr>
            <a:endParaRPr lang="es-ES" sz="2000" dirty="0"/>
          </a:p>
          <a:p>
            <a:r>
              <a:rPr lang="es-ES" sz="2000" dirty="0"/>
              <a:t> ¿Estas cosas suelen pasar en lugares donde hay gente </a:t>
            </a:r>
          </a:p>
          <a:p>
            <a:pPr>
              <a:buNone/>
            </a:pPr>
            <a:r>
              <a:rPr lang="es-ES" sz="2000" dirty="0"/>
              <a:t>                                                                                     o donde no los ve nadie?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483D01C-159D-2142-AFC9-D7762CA9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77" y="416495"/>
            <a:ext cx="3702620" cy="27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5" descr="C:\Users\4CPM\Desktop\fondomaristas.jpg">
            <a:extLst>
              <a:ext uri="{FF2B5EF4-FFF2-40B4-BE49-F238E27FC236}">
                <a16:creationId xmlns:a16="http://schemas.microsoft.com/office/drawing/2014/main" id="{A70AAC44-899B-7B43-95DF-69AA0E81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7">
            <a:extLst>
              <a:ext uri="{FF2B5EF4-FFF2-40B4-BE49-F238E27FC236}">
                <a16:creationId xmlns:a16="http://schemas.microsoft.com/office/drawing/2014/main" id="{1BDB7354-168E-2241-9D8C-5E91C55D0EB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55" name="Rectangle 8">
            <a:extLst>
              <a:ext uri="{FF2B5EF4-FFF2-40B4-BE49-F238E27FC236}">
                <a16:creationId xmlns:a16="http://schemas.microsoft.com/office/drawing/2014/main" id="{BDA5227B-3547-8C4E-BF74-CB8607491E6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56" name="Rectangle 9">
            <a:extLst>
              <a:ext uri="{FF2B5EF4-FFF2-40B4-BE49-F238E27FC236}">
                <a16:creationId xmlns:a16="http://schemas.microsoft.com/office/drawing/2014/main" id="{3C947D02-7A8C-B048-9C87-3D31B4DFBDCA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57" name="Rectangle 10">
            <a:extLst>
              <a:ext uri="{FF2B5EF4-FFF2-40B4-BE49-F238E27FC236}">
                <a16:creationId xmlns:a16="http://schemas.microsoft.com/office/drawing/2014/main" id="{C785D653-2917-6446-AB84-A34589108EF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58" name="Rectangle 11">
            <a:extLst>
              <a:ext uri="{FF2B5EF4-FFF2-40B4-BE49-F238E27FC236}">
                <a16:creationId xmlns:a16="http://schemas.microsoft.com/office/drawing/2014/main" id="{088465F7-4E25-854D-B2EA-C26A601D08A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59" name="Rectangle 12">
            <a:extLst>
              <a:ext uri="{FF2B5EF4-FFF2-40B4-BE49-F238E27FC236}">
                <a16:creationId xmlns:a16="http://schemas.microsoft.com/office/drawing/2014/main" id="{FFA9DE5B-D634-784C-BCB2-A47EFB28D63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0" name="Rectangle 13">
            <a:extLst>
              <a:ext uri="{FF2B5EF4-FFF2-40B4-BE49-F238E27FC236}">
                <a16:creationId xmlns:a16="http://schemas.microsoft.com/office/drawing/2014/main" id="{1DDCBE5E-A763-7A4F-9A6C-B1DEC547C42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1" name="Rectangle 14">
            <a:extLst>
              <a:ext uri="{FF2B5EF4-FFF2-40B4-BE49-F238E27FC236}">
                <a16:creationId xmlns:a16="http://schemas.microsoft.com/office/drawing/2014/main" id="{F8D6CF73-EDCD-4443-8FB0-5FB7ED4F8A8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2" name="Rectangle 15">
            <a:extLst>
              <a:ext uri="{FF2B5EF4-FFF2-40B4-BE49-F238E27FC236}">
                <a16:creationId xmlns:a16="http://schemas.microsoft.com/office/drawing/2014/main" id="{145E1F25-BA3D-D141-8DA4-1BBA4901B6B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3" name="Rectangle 16">
            <a:extLst>
              <a:ext uri="{FF2B5EF4-FFF2-40B4-BE49-F238E27FC236}">
                <a16:creationId xmlns:a16="http://schemas.microsoft.com/office/drawing/2014/main" id="{6F350BAE-C887-314D-A650-758563FA863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4" name="Rectangle 17">
            <a:extLst>
              <a:ext uri="{FF2B5EF4-FFF2-40B4-BE49-F238E27FC236}">
                <a16:creationId xmlns:a16="http://schemas.microsoft.com/office/drawing/2014/main" id="{2EA61495-DF4D-0948-86EB-FCC9F75926C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5" name="Rectangle 18">
            <a:extLst>
              <a:ext uri="{FF2B5EF4-FFF2-40B4-BE49-F238E27FC236}">
                <a16:creationId xmlns:a16="http://schemas.microsoft.com/office/drawing/2014/main" id="{EF25F7CF-2518-E143-8B2B-BF7BA9ABB2E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6" name="Rectangle 19">
            <a:extLst>
              <a:ext uri="{FF2B5EF4-FFF2-40B4-BE49-F238E27FC236}">
                <a16:creationId xmlns:a16="http://schemas.microsoft.com/office/drawing/2014/main" id="{5142BBDE-B7FF-7242-84C2-FEE39534848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7" name="Rectangle 20">
            <a:extLst>
              <a:ext uri="{FF2B5EF4-FFF2-40B4-BE49-F238E27FC236}">
                <a16:creationId xmlns:a16="http://schemas.microsoft.com/office/drawing/2014/main" id="{7F340B32-E21C-2E46-8096-F7ABF25A418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3568" name="Rectangle 21">
            <a:extLst>
              <a:ext uri="{FF2B5EF4-FFF2-40B4-BE49-F238E27FC236}">
                <a16:creationId xmlns:a16="http://schemas.microsoft.com/office/drawing/2014/main" id="{A090A220-DA02-9344-B749-1BE5F6C843C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A28AF163-A2CC-7544-9CC8-F8E8A3BB69A0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E7E234CD-23DA-AF4D-810D-3870A5E51428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23572" name="3 CuadroTexto">
            <a:extLst>
              <a:ext uri="{FF2B5EF4-FFF2-40B4-BE49-F238E27FC236}">
                <a16:creationId xmlns:a16="http://schemas.microsoft.com/office/drawing/2014/main" id="{5EC7BDB9-377C-1D45-B1E1-331BF15B6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56" y="548680"/>
            <a:ext cx="4139953" cy="579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" b="1" dirty="0"/>
              <a:t> Y SUS PROTAGONISTAS</a:t>
            </a:r>
          </a:p>
          <a:p>
            <a:pPr>
              <a:buNone/>
            </a:pPr>
            <a:endParaRPr lang="es-ES" b="1" dirty="0"/>
          </a:p>
          <a:p>
            <a:pPr lvl="0">
              <a:buNone/>
            </a:pPr>
            <a:r>
              <a:rPr lang="es-ES" sz="2000" dirty="0"/>
              <a:t>Personaje víctima:</a:t>
            </a:r>
          </a:p>
          <a:p>
            <a:pPr lvl="0">
              <a:buNone/>
            </a:pPr>
            <a:endParaRPr lang="es-ES" sz="2000" dirty="0"/>
          </a:p>
          <a:p>
            <a:r>
              <a:rPr lang="es-ES" sz="2000" dirty="0"/>
              <a:t> ¿Es un chico débil y sin amigos? </a:t>
            </a:r>
          </a:p>
          <a:p>
            <a:r>
              <a:rPr lang="es-ES" sz="2000" dirty="0"/>
              <a:t> ¿Los tenía al principio y a medida que aumenta el conflicto le van dejando solo?</a:t>
            </a:r>
          </a:p>
          <a:p>
            <a:r>
              <a:rPr lang="es-ES" sz="2000" dirty="0"/>
              <a:t> ¿Qué hace ante a las agresiones? </a:t>
            </a:r>
          </a:p>
          <a:p>
            <a:r>
              <a:rPr lang="es-ES" sz="2000" dirty="0"/>
              <a:t> ¿Hace frente, intenta defenderse, huye, llora, se esconde, se lo dice al profe…?</a:t>
            </a:r>
          </a:p>
          <a:p>
            <a:r>
              <a:rPr lang="es-ES" sz="2000" dirty="0"/>
              <a:t> ¿Pensáis que él solo lo puede parar o necesita ayuda?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A866E20-D53D-174A-88D7-C0E86E93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86" y="1695781"/>
            <a:ext cx="4139952" cy="31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5" descr="C:\Users\4CPM\Desktop\fondomaristas.jpg">
            <a:extLst>
              <a:ext uri="{FF2B5EF4-FFF2-40B4-BE49-F238E27FC236}">
                <a16:creationId xmlns:a16="http://schemas.microsoft.com/office/drawing/2014/main" id="{19B80AEA-C96B-0042-AC20-39D6016F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7">
            <a:extLst>
              <a:ext uri="{FF2B5EF4-FFF2-40B4-BE49-F238E27FC236}">
                <a16:creationId xmlns:a16="http://schemas.microsoft.com/office/drawing/2014/main" id="{1D927826-9803-1C4B-9545-E11F2B11E13B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03" name="Rectangle 8">
            <a:extLst>
              <a:ext uri="{FF2B5EF4-FFF2-40B4-BE49-F238E27FC236}">
                <a16:creationId xmlns:a16="http://schemas.microsoft.com/office/drawing/2014/main" id="{89A0D56F-13F1-6548-9E1A-05E5723B1DD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04" name="Rectangle 9">
            <a:extLst>
              <a:ext uri="{FF2B5EF4-FFF2-40B4-BE49-F238E27FC236}">
                <a16:creationId xmlns:a16="http://schemas.microsoft.com/office/drawing/2014/main" id="{629F2BEF-3D5C-9443-85D9-61B7F3311290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05" name="Rectangle 10">
            <a:extLst>
              <a:ext uri="{FF2B5EF4-FFF2-40B4-BE49-F238E27FC236}">
                <a16:creationId xmlns:a16="http://schemas.microsoft.com/office/drawing/2014/main" id="{84EE57AD-5C45-A84B-9F24-9AA6D71F1B5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06" name="Rectangle 11">
            <a:extLst>
              <a:ext uri="{FF2B5EF4-FFF2-40B4-BE49-F238E27FC236}">
                <a16:creationId xmlns:a16="http://schemas.microsoft.com/office/drawing/2014/main" id="{632F0E2D-C1C2-894F-9B01-700FDDD9769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07" name="Rectangle 12">
            <a:extLst>
              <a:ext uri="{FF2B5EF4-FFF2-40B4-BE49-F238E27FC236}">
                <a16:creationId xmlns:a16="http://schemas.microsoft.com/office/drawing/2014/main" id="{D691B843-27D9-074F-A442-379D34543D3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08" name="Rectangle 13">
            <a:extLst>
              <a:ext uri="{FF2B5EF4-FFF2-40B4-BE49-F238E27FC236}">
                <a16:creationId xmlns:a16="http://schemas.microsoft.com/office/drawing/2014/main" id="{0CD80C23-0AB8-DD4B-9ACD-F7F2607AAEA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09" name="Rectangle 14">
            <a:extLst>
              <a:ext uri="{FF2B5EF4-FFF2-40B4-BE49-F238E27FC236}">
                <a16:creationId xmlns:a16="http://schemas.microsoft.com/office/drawing/2014/main" id="{1F489682-2C3E-F94A-A54B-219FBB4282C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10" name="Rectangle 15">
            <a:extLst>
              <a:ext uri="{FF2B5EF4-FFF2-40B4-BE49-F238E27FC236}">
                <a16:creationId xmlns:a16="http://schemas.microsoft.com/office/drawing/2014/main" id="{8ECF7333-44D6-F444-BE60-58D79F2A2D5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11" name="Rectangle 16">
            <a:extLst>
              <a:ext uri="{FF2B5EF4-FFF2-40B4-BE49-F238E27FC236}">
                <a16:creationId xmlns:a16="http://schemas.microsoft.com/office/drawing/2014/main" id="{A44384B8-DD9C-E14C-BD89-9A9E880C55F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12" name="Rectangle 17">
            <a:extLst>
              <a:ext uri="{FF2B5EF4-FFF2-40B4-BE49-F238E27FC236}">
                <a16:creationId xmlns:a16="http://schemas.microsoft.com/office/drawing/2014/main" id="{6AA5D804-D6D8-9349-BECA-02A1F45CA79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13" name="Rectangle 18">
            <a:extLst>
              <a:ext uri="{FF2B5EF4-FFF2-40B4-BE49-F238E27FC236}">
                <a16:creationId xmlns:a16="http://schemas.microsoft.com/office/drawing/2014/main" id="{EA397B63-E8AF-9344-B1AC-513D09B64AF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14" name="Rectangle 19">
            <a:extLst>
              <a:ext uri="{FF2B5EF4-FFF2-40B4-BE49-F238E27FC236}">
                <a16:creationId xmlns:a16="http://schemas.microsoft.com/office/drawing/2014/main" id="{C88390D5-3737-E54D-A095-11DA1D4A46D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15" name="Rectangle 20">
            <a:extLst>
              <a:ext uri="{FF2B5EF4-FFF2-40B4-BE49-F238E27FC236}">
                <a16:creationId xmlns:a16="http://schemas.microsoft.com/office/drawing/2014/main" id="{44D9516A-001F-5E47-93FB-F06FD7715F6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5616" name="Rectangle 21">
            <a:extLst>
              <a:ext uri="{FF2B5EF4-FFF2-40B4-BE49-F238E27FC236}">
                <a16:creationId xmlns:a16="http://schemas.microsoft.com/office/drawing/2014/main" id="{EDAC74BD-62EC-C947-9D6D-E66F3602AED7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F53D4812-5F68-FE4D-95D3-4B0B5A33BDAF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9EF4690D-1991-F641-B7EA-786DBD4D9D73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25620" name="3 CuadroTexto">
            <a:extLst>
              <a:ext uri="{FF2B5EF4-FFF2-40B4-BE49-F238E27FC236}">
                <a16:creationId xmlns:a16="http://schemas.microsoft.com/office/drawing/2014/main" id="{5DEE59FE-8711-F34A-A488-A6E6ACA5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38" y="260648"/>
            <a:ext cx="8316900" cy="6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ES" sz="2000" dirty="0"/>
          </a:p>
          <a:p>
            <a:pPr lvl="0">
              <a:buNone/>
            </a:pPr>
            <a:r>
              <a:rPr lang="es-ES" b="1" dirty="0"/>
              <a:t>Los espectadores:</a:t>
            </a:r>
          </a:p>
          <a:p>
            <a:pPr lvl="0">
              <a:buNone/>
            </a:pPr>
            <a:endParaRPr lang="es-ES" sz="2000" dirty="0"/>
          </a:p>
          <a:p>
            <a:r>
              <a:rPr lang="es-ES" sz="2000" dirty="0"/>
              <a:t> ¿Crees que se dejan llevar por la situación? </a:t>
            </a:r>
          </a:p>
          <a:p>
            <a:r>
              <a:rPr lang="es-ES" sz="2000" dirty="0"/>
              <a:t> ¿Se puede hacer algo para evitar una </a:t>
            </a:r>
          </a:p>
          <a:p>
            <a:pPr>
              <a:buNone/>
            </a:pPr>
            <a:r>
              <a:rPr lang="es-ES" sz="2000" dirty="0"/>
              <a:t>agresión? </a:t>
            </a:r>
          </a:p>
          <a:p>
            <a:r>
              <a:rPr lang="es-ES" sz="2000" dirty="0"/>
              <a:t> Si uno no hace nada, ni va a buscar la ayuda de un adulto, ¿se convierte en CÓMPLICE?</a:t>
            </a:r>
          </a:p>
          <a:p>
            <a:r>
              <a:rPr lang="es-ES" sz="2000" dirty="0"/>
              <a:t> ¿Por qué no le han ayudado hasta que se ha caído del tejado?</a:t>
            </a:r>
          </a:p>
          <a:p>
            <a:r>
              <a:rPr lang="es-ES" sz="2000" dirty="0"/>
              <a:t> ¿Por qué los amigos no le ayudan? ¿Qué sienten? ¿Miedo de que les pase lo mismo?</a:t>
            </a:r>
          </a:p>
          <a:p>
            <a:r>
              <a:rPr lang="es-ES" sz="2000" dirty="0"/>
              <a:t> ¿Por qué en el patio los demás se unen a las burlas y acaba solo en medio del </a:t>
            </a:r>
          </a:p>
          <a:p>
            <a:pPr>
              <a:buNone/>
            </a:pPr>
            <a:r>
              <a:rPr lang="es-ES" sz="2000" dirty="0"/>
              <a:t>círculo? </a:t>
            </a:r>
          </a:p>
          <a:p>
            <a:r>
              <a:rPr lang="es-ES" sz="2000" dirty="0"/>
              <a:t> ¿Hago lo que veo que hacen los demás sin plantearme si es </a:t>
            </a:r>
          </a:p>
          <a:p>
            <a:pPr>
              <a:buNone/>
            </a:pPr>
            <a:r>
              <a:rPr lang="es-ES" sz="2000" dirty="0"/>
              <a:t>“bueno o malo”?</a:t>
            </a:r>
          </a:p>
          <a:p>
            <a:r>
              <a:rPr lang="es-ES" sz="2000" dirty="0"/>
              <a:t> ¿Hago en grupo cosas que a solas no haría? </a:t>
            </a:r>
          </a:p>
          <a:p>
            <a:r>
              <a:rPr lang="es-ES" sz="2000" dirty="0"/>
              <a:t> ¿Reflexiono y soy coherente en situaciones de este tipo?</a:t>
            </a:r>
          </a:p>
          <a:p>
            <a:endParaRPr lang="es-ES" sz="2000" dirty="0"/>
          </a:p>
        </p:txBody>
      </p:sp>
      <p:pic>
        <p:nvPicPr>
          <p:cNvPr id="3074" name="Picture 2" descr="novembre de 2015 – Escola Els Costerets">
            <a:extLst>
              <a:ext uri="{FF2B5EF4-FFF2-40B4-BE49-F238E27FC236}">
                <a16:creationId xmlns:a16="http://schemas.microsoft.com/office/drawing/2014/main" id="{69E8243C-C357-9748-95C5-218A669F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21" y="44624"/>
            <a:ext cx="3506775" cy="26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5" descr="C:\Users\4CPM\Desktop\fondomaristas.jpg">
            <a:extLst>
              <a:ext uri="{FF2B5EF4-FFF2-40B4-BE49-F238E27FC236}">
                <a16:creationId xmlns:a16="http://schemas.microsoft.com/office/drawing/2014/main" id="{9F4AD497-B4E0-FA47-A38D-D087B1AD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7">
            <a:extLst>
              <a:ext uri="{FF2B5EF4-FFF2-40B4-BE49-F238E27FC236}">
                <a16:creationId xmlns:a16="http://schemas.microsoft.com/office/drawing/2014/main" id="{D8AD520F-5012-0045-B471-CFEE87F52A0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1" name="Rectangle 8">
            <a:extLst>
              <a:ext uri="{FF2B5EF4-FFF2-40B4-BE49-F238E27FC236}">
                <a16:creationId xmlns:a16="http://schemas.microsoft.com/office/drawing/2014/main" id="{5AFDA3E8-B157-1943-8328-DB00E123C58D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2" name="Rectangle 9">
            <a:extLst>
              <a:ext uri="{FF2B5EF4-FFF2-40B4-BE49-F238E27FC236}">
                <a16:creationId xmlns:a16="http://schemas.microsoft.com/office/drawing/2014/main" id="{BB06E164-86EF-FF40-A71E-A3300CA72E5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3" name="Rectangle 10">
            <a:extLst>
              <a:ext uri="{FF2B5EF4-FFF2-40B4-BE49-F238E27FC236}">
                <a16:creationId xmlns:a16="http://schemas.microsoft.com/office/drawing/2014/main" id="{316F3B11-7B34-0E42-8260-C10816416CB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4" name="Rectangle 11">
            <a:extLst>
              <a:ext uri="{FF2B5EF4-FFF2-40B4-BE49-F238E27FC236}">
                <a16:creationId xmlns:a16="http://schemas.microsoft.com/office/drawing/2014/main" id="{9751EEEB-1D3C-944D-A520-B0C161D1AC1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5" name="Rectangle 12">
            <a:extLst>
              <a:ext uri="{FF2B5EF4-FFF2-40B4-BE49-F238E27FC236}">
                <a16:creationId xmlns:a16="http://schemas.microsoft.com/office/drawing/2014/main" id="{E24AC44B-A1F3-5344-8059-8F9B34CAD24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6" name="Rectangle 13">
            <a:extLst>
              <a:ext uri="{FF2B5EF4-FFF2-40B4-BE49-F238E27FC236}">
                <a16:creationId xmlns:a16="http://schemas.microsoft.com/office/drawing/2014/main" id="{72E144D0-A847-BE49-8024-6087BCBE94D8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7" name="Rectangle 14">
            <a:extLst>
              <a:ext uri="{FF2B5EF4-FFF2-40B4-BE49-F238E27FC236}">
                <a16:creationId xmlns:a16="http://schemas.microsoft.com/office/drawing/2014/main" id="{685B8E20-0DF1-6941-B8F3-1E84017BA8E6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8" name="Rectangle 15">
            <a:extLst>
              <a:ext uri="{FF2B5EF4-FFF2-40B4-BE49-F238E27FC236}">
                <a16:creationId xmlns:a16="http://schemas.microsoft.com/office/drawing/2014/main" id="{F7BDDCAC-C8DF-184A-A1DF-755EE6F1CB9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59" name="Rectangle 16">
            <a:extLst>
              <a:ext uri="{FF2B5EF4-FFF2-40B4-BE49-F238E27FC236}">
                <a16:creationId xmlns:a16="http://schemas.microsoft.com/office/drawing/2014/main" id="{2C3A943A-C698-F64E-8567-533213E4D67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60" name="Rectangle 17">
            <a:extLst>
              <a:ext uri="{FF2B5EF4-FFF2-40B4-BE49-F238E27FC236}">
                <a16:creationId xmlns:a16="http://schemas.microsoft.com/office/drawing/2014/main" id="{591EDD10-A9B4-914A-AA13-7A0E43DB0D87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61" name="Rectangle 18">
            <a:extLst>
              <a:ext uri="{FF2B5EF4-FFF2-40B4-BE49-F238E27FC236}">
                <a16:creationId xmlns:a16="http://schemas.microsoft.com/office/drawing/2014/main" id="{0A5BB995-92FB-D142-904A-3AA6B83564D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62" name="Rectangle 19">
            <a:extLst>
              <a:ext uri="{FF2B5EF4-FFF2-40B4-BE49-F238E27FC236}">
                <a16:creationId xmlns:a16="http://schemas.microsoft.com/office/drawing/2014/main" id="{E155113E-5D2F-BF41-9772-FA3460CE61E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63" name="Rectangle 20">
            <a:extLst>
              <a:ext uri="{FF2B5EF4-FFF2-40B4-BE49-F238E27FC236}">
                <a16:creationId xmlns:a16="http://schemas.microsoft.com/office/drawing/2014/main" id="{F27F8811-A32A-E941-8C80-ECA5606628A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7664" name="Rectangle 21">
            <a:extLst>
              <a:ext uri="{FF2B5EF4-FFF2-40B4-BE49-F238E27FC236}">
                <a16:creationId xmlns:a16="http://schemas.microsoft.com/office/drawing/2014/main" id="{6236DA86-E2E2-3D43-A2A5-EEDB4919A81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616D93FA-E974-E54A-BE78-11BF01474F69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720FB002-684C-B240-B4E3-A3DD49AA028B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27668" name="3 CuadroTexto">
            <a:extLst>
              <a:ext uri="{FF2B5EF4-FFF2-40B4-BE49-F238E27FC236}">
                <a16:creationId xmlns:a16="http://schemas.microsoft.com/office/drawing/2014/main" id="{96820E74-834F-F74A-88EF-7DF45084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1" y="260647"/>
            <a:ext cx="8351837" cy="3477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None/>
            </a:pPr>
            <a:r>
              <a:rPr lang="es-ES" b="1" dirty="0"/>
              <a:t>Personajes agresores:</a:t>
            </a:r>
            <a:r>
              <a:rPr lang="es-ES" sz="2000" dirty="0"/>
              <a:t> </a:t>
            </a:r>
          </a:p>
          <a:p>
            <a:pPr lvl="0">
              <a:buNone/>
            </a:pPr>
            <a:r>
              <a:rPr lang="es-ES" sz="2000" dirty="0"/>
              <a:t>Agresor + Seguidores</a:t>
            </a:r>
          </a:p>
          <a:p>
            <a:pPr lvl="0">
              <a:buNone/>
            </a:pPr>
            <a:endParaRPr lang="es-ES" sz="2000" dirty="0"/>
          </a:p>
          <a:p>
            <a:r>
              <a:rPr lang="es-ES" sz="2000" dirty="0"/>
              <a:t> ¿Qué motivos tiene para hacer daño y asustar a los demás? ¿Se aburre, es envidia, es por venganza, …?</a:t>
            </a:r>
          </a:p>
          <a:p>
            <a:r>
              <a:rPr lang="es-ES" sz="2000" dirty="0"/>
              <a:t> ¿Por qué le apoyan los seguidores? ¿Lo harían a solas? ¿Son valientes?</a:t>
            </a:r>
          </a:p>
          <a:p>
            <a:r>
              <a:rPr lang="es-ES" sz="2000" dirty="0"/>
              <a:t> ¿Lo haría si no tuviera seguidores? ¿Es valiente?</a:t>
            </a:r>
          </a:p>
          <a:p>
            <a:r>
              <a:rPr lang="es-ES" sz="2000" dirty="0"/>
              <a:t> ¿Qué le puede pasar si se acostumbra a ir así por la vida?</a:t>
            </a:r>
          </a:p>
          <a:p>
            <a:r>
              <a:rPr lang="es-ES" sz="2000" dirty="0"/>
              <a:t> ¿Los niños hacen daño a los demás del mismo modo que las niñas?</a:t>
            </a:r>
          </a:p>
        </p:txBody>
      </p:sp>
      <p:pic>
        <p:nvPicPr>
          <p:cNvPr id="4098" name="Picture 2" descr="7 activitats per prevenir el bullying a l'escola i l'esplai - Fundesplai  +Escola">
            <a:extLst>
              <a:ext uri="{FF2B5EF4-FFF2-40B4-BE49-F238E27FC236}">
                <a16:creationId xmlns:a16="http://schemas.microsoft.com/office/drawing/2014/main" id="{BF91F369-E3AF-2944-87A4-35905693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70" y="3833813"/>
            <a:ext cx="2817018" cy="28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5" descr="C:\Users\4CPM\Desktop\fondomaristas.jpg">
            <a:extLst>
              <a:ext uri="{FF2B5EF4-FFF2-40B4-BE49-F238E27FC236}">
                <a16:creationId xmlns:a16="http://schemas.microsoft.com/office/drawing/2014/main" id="{6B3BE362-1D74-7F44-90BB-BE97681E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417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7">
            <a:extLst>
              <a:ext uri="{FF2B5EF4-FFF2-40B4-BE49-F238E27FC236}">
                <a16:creationId xmlns:a16="http://schemas.microsoft.com/office/drawing/2014/main" id="{C7C3D610-EC28-E141-B3E6-DF5BBE3A8C3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6461125"/>
            <a:ext cx="360362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699" name="Rectangle 8">
            <a:extLst>
              <a:ext uri="{FF2B5EF4-FFF2-40B4-BE49-F238E27FC236}">
                <a16:creationId xmlns:a16="http://schemas.microsoft.com/office/drawing/2014/main" id="{234FE3C2-E56D-E449-932F-1F0F118F6609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697538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0" name="Rectangle 9">
            <a:extLst>
              <a:ext uri="{FF2B5EF4-FFF2-40B4-BE49-F238E27FC236}">
                <a16:creationId xmlns:a16="http://schemas.microsoft.com/office/drawing/2014/main" id="{6D999922-6F25-0A49-8C28-9E7416A77EC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6080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1" name="Rectangle 10">
            <a:extLst>
              <a:ext uri="{FF2B5EF4-FFF2-40B4-BE49-F238E27FC236}">
                <a16:creationId xmlns:a16="http://schemas.microsoft.com/office/drawing/2014/main" id="{48DAA187-002C-FE4D-9C88-DECC72E6CA95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85238" y="5310188"/>
            <a:ext cx="360362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2" name="Rectangle 11">
            <a:extLst>
              <a:ext uri="{FF2B5EF4-FFF2-40B4-BE49-F238E27FC236}">
                <a16:creationId xmlns:a16="http://schemas.microsoft.com/office/drawing/2014/main" id="{95A33D11-1CE0-3443-B550-758FFC08AC5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813800" y="4926013"/>
            <a:ext cx="358775" cy="360362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3" name="Rectangle 12">
            <a:extLst>
              <a:ext uri="{FF2B5EF4-FFF2-40B4-BE49-F238E27FC236}">
                <a16:creationId xmlns:a16="http://schemas.microsoft.com/office/drawing/2014/main" id="{7A2FAF4D-4D9E-434D-9A0D-3DAF05AC37FE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076950"/>
            <a:ext cx="360363" cy="360363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4" name="Rectangle 13">
            <a:extLst>
              <a:ext uri="{FF2B5EF4-FFF2-40B4-BE49-F238E27FC236}">
                <a16:creationId xmlns:a16="http://schemas.microsoft.com/office/drawing/2014/main" id="{C69A13E3-E0CD-E348-A02C-104FDEE4DD6F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6470650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5" name="Rectangle 14">
            <a:extLst>
              <a:ext uri="{FF2B5EF4-FFF2-40B4-BE49-F238E27FC236}">
                <a16:creationId xmlns:a16="http://schemas.microsoft.com/office/drawing/2014/main" id="{0191BB93-2CCE-5A4C-8326-CB82A6254C2A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416925" y="5697538"/>
            <a:ext cx="360363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6" name="Rectangle 15">
            <a:extLst>
              <a:ext uri="{FF2B5EF4-FFF2-40B4-BE49-F238E27FC236}">
                <a16:creationId xmlns:a16="http://schemas.microsoft.com/office/drawing/2014/main" id="{BBC24F55-52A7-F84E-B8E3-CC8B66CC41C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697538"/>
            <a:ext cx="358775" cy="358775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7" name="Rectangle 16">
            <a:extLst>
              <a:ext uri="{FF2B5EF4-FFF2-40B4-BE49-F238E27FC236}">
                <a16:creationId xmlns:a16="http://schemas.microsoft.com/office/drawing/2014/main" id="{469A4C96-4016-2641-8422-0A7C6D67E4D4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6102350"/>
            <a:ext cx="360362" cy="358775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8" name="Rectangle 17">
            <a:extLst>
              <a:ext uri="{FF2B5EF4-FFF2-40B4-BE49-F238E27FC236}">
                <a16:creationId xmlns:a16="http://schemas.microsoft.com/office/drawing/2014/main" id="{FD9348E9-3787-AC4E-8469-D0FC5A0118E3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6461125"/>
            <a:ext cx="358775" cy="360363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09" name="Rectangle 18">
            <a:extLst>
              <a:ext uri="{FF2B5EF4-FFF2-40B4-BE49-F238E27FC236}">
                <a16:creationId xmlns:a16="http://schemas.microsoft.com/office/drawing/2014/main" id="{1B2F0A62-CB78-6243-836C-D179563852EC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4926013"/>
            <a:ext cx="360363" cy="360362"/>
          </a:xfrm>
          <a:prstGeom prst="rect">
            <a:avLst/>
          </a:prstGeom>
          <a:solidFill>
            <a:srgbClr val="00148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10" name="Rectangle 19">
            <a:extLst>
              <a:ext uri="{FF2B5EF4-FFF2-40B4-BE49-F238E27FC236}">
                <a16:creationId xmlns:a16="http://schemas.microsoft.com/office/drawing/2014/main" id="{F260A3E7-4660-6E45-8F66-E3741CE904C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394700" y="5318125"/>
            <a:ext cx="360363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11" name="Rectangle 20">
            <a:extLst>
              <a:ext uri="{FF2B5EF4-FFF2-40B4-BE49-F238E27FC236}">
                <a16:creationId xmlns:a16="http://schemas.microsoft.com/office/drawing/2014/main" id="{0CF823C3-9A91-3E4C-AD5E-A390D74AE591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7948613" y="4949825"/>
            <a:ext cx="360362" cy="360363"/>
          </a:xfrm>
          <a:prstGeom prst="rect">
            <a:avLst/>
          </a:prstGeom>
          <a:solidFill>
            <a:srgbClr val="C6008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29712" name="Rectangle 21">
            <a:extLst>
              <a:ext uri="{FF2B5EF4-FFF2-40B4-BE49-F238E27FC236}">
                <a16:creationId xmlns:a16="http://schemas.microsoft.com/office/drawing/2014/main" id="{FAB89DCB-EFA2-7948-9661-8B6578941AA2}"/>
              </a:ext>
            </a:extLst>
          </p:cNvPr>
          <p:cNvSpPr>
            <a:spLocks noChangeArrowheads="1"/>
          </p:cNvSpPr>
          <p:nvPr/>
        </p:nvSpPr>
        <p:spPr bwMode="auto">
          <a:xfrm rot="-600000">
            <a:off x="8021638" y="5310188"/>
            <a:ext cx="358775" cy="358775"/>
          </a:xfrm>
          <a:prstGeom prst="rect">
            <a:avLst/>
          </a:prstGeom>
          <a:solidFill>
            <a:srgbClr val="58585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292929"/>
              </a:solidFill>
            </a:endParaRP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0A9F15A2-B142-2E46-9244-7A9D7E8D6AF9}"/>
              </a:ext>
            </a:extLst>
          </p:cNvPr>
          <p:cNvSpPr/>
          <p:nvPr/>
        </p:nvSpPr>
        <p:spPr>
          <a:xfrm>
            <a:off x="-36513" y="3213100"/>
            <a:ext cx="431801" cy="620713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8A60C5EF-3F2A-7446-B2E4-9318CFF54F60}"/>
              </a:ext>
            </a:extLst>
          </p:cNvPr>
          <p:cNvSpPr/>
          <p:nvPr/>
        </p:nvSpPr>
        <p:spPr>
          <a:xfrm>
            <a:off x="8748713" y="3213100"/>
            <a:ext cx="431800" cy="620713"/>
          </a:xfrm>
          <a:prstGeom prst="rect">
            <a:avLst/>
          </a:prstGeom>
          <a:solidFill>
            <a:srgbClr val="FF5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292929"/>
              </a:solidFill>
            </a:endParaRPr>
          </a:p>
        </p:txBody>
      </p:sp>
      <p:sp>
        <p:nvSpPr>
          <p:cNvPr id="29716" name="3 CuadroTexto">
            <a:extLst>
              <a:ext uri="{FF2B5EF4-FFF2-40B4-BE49-F238E27FC236}">
                <a16:creationId xmlns:a16="http://schemas.microsoft.com/office/drawing/2014/main" id="{8D5F8981-C6E6-6947-94F6-8CA0D226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1" y="188913"/>
            <a:ext cx="8351837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ES" sz="2000" dirty="0"/>
          </a:p>
          <a:p>
            <a:r>
              <a:rPr lang="es-ES" sz="2000" dirty="0">
                <a:sym typeface="Wingdings" pitchFamily="2" charset="2"/>
              </a:rPr>
              <a:t></a:t>
            </a:r>
            <a:r>
              <a:rPr lang="es-ES" sz="2000" dirty="0"/>
              <a:t> </a:t>
            </a:r>
            <a:r>
              <a:rPr lang="es-ES" sz="2000" b="1" dirty="0"/>
              <a:t>Los alumnos y alumnas que hacen daño a los demás tienen que comprender que el colegio no permitirá ese comportamiento.</a:t>
            </a:r>
          </a:p>
          <a:p>
            <a:endParaRPr lang="es-ES" sz="2000" dirty="0"/>
          </a:p>
          <a:p>
            <a:r>
              <a:rPr lang="es-ES" sz="2000" dirty="0">
                <a:sym typeface="Wingdings" pitchFamily="2" charset="2"/>
              </a:rPr>
              <a:t></a:t>
            </a:r>
            <a:r>
              <a:rPr lang="es-ES" sz="2000" dirty="0"/>
              <a:t> </a:t>
            </a:r>
            <a:r>
              <a:rPr lang="es-ES" sz="2000" b="1" dirty="0"/>
              <a:t>A menudo los alumnos pueden proponer intimidar al agresor (castigarlo, excluirlo, hacerle lo mismo que ha hecho él…)</a:t>
            </a:r>
          </a:p>
          <a:p>
            <a:endParaRPr lang="es-ES" sz="2000" dirty="0"/>
          </a:p>
          <a:p>
            <a:pPr>
              <a:buNone/>
            </a:pPr>
            <a:r>
              <a:rPr lang="es-ES" sz="2000" dirty="0"/>
              <a:t>¿Es conveniente ayudar a estos alumnos a buscar maneras más </a:t>
            </a:r>
            <a:r>
              <a:rPr lang="es-ES" sz="2000" dirty="0" err="1"/>
              <a:t>prosociales</a:t>
            </a:r>
            <a:r>
              <a:rPr lang="es-ES" sz="2000" dirty="0"/>
              <a:t>?</a:t>
            </a:r>
          </a:p>
        </p:txBody>
      </p:sp>
      <p:pic>
        <p:nvPicPr>
          <p:cNvPr id="5122" name="Picture 2" descr="Jugamos todos juntos, a la playa de la Mar Bella | Barcelona Accesible">
            <a:extLst>
              <a:ext uri="{FF2B5EF4-FFF2-40B4-BE49-F238E27FC236}">
                <a16:creationId xmlns:a16="http://schemas.microsoft.com/office/drawing/2014/main" id="{E701EB00-580B-DD41-8028-894622291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5" b="-118"/>
          <a:stretch/>
        </p:blipFill>
        <p:spPr bwMode="auto">
          <a:xfrm>
            <a:off x="3940447" y="3140968"/>
            <a:ext cx="5024041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9B9025-65D1-9D40-8525-FA4B39883AF2}"/>
              </a:ext>
            </a:extLst>
          </p:cNvPr>
          <p:cNvSpPr/>
          <p:nvPr/>
        </p:nvSpPr>
        <p:spPr>
          <a:xfrm>
            <a:off x="594042" y="3135666"/>
            <a:ext cx="31097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000" dirty="0"/>
              <a:t> ¿Qué podemos hacer por los agresores? </a:t>
            </a:r>
          </a:p>
          <a:p>
            <a:endParaRPr lang="es-ES" sz="2000" dirty="0"/>
          </a:p>
          <a:p>
            <a:r>
              <a:rPr lang="es-ES" sz="2000" dirty="0"/>
              <a:t> ¿Podemos ayudarles a que dejen de hacerlo? ¿Hacerles ver que hacen daño, que se responsabilicen, que ayuden en lugar de agredir?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857</Words>
  <Application>Microsoft Macintosh PowerPoint</Application>
  <PresentationFormat>Presentación en pantalla (4:3)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Alfredo Blanco Blanco</cp:lastModifiedBy>
  <cp:revision>113</cp:revision>
  <dcterms:created xsi:type="dcterms:W3CDTF">2012-01-23T20:51:25Z</dcterms:created>
  <dcterms:modified xsi:type="dcterms:W3CDTF">2023-05-08T10:28:51Z</dcterms:modified>
</cp:coreProperties>
</file>